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4" r:id="rId3"/>
    <p:sldId id="258" r:id="rId4"/>
    <p:sldId id="259" r:id="rId5"/>
    <p:sldId id="260" r:id="rId6"/>
    <p:sldId id="267" r:id="rId7"/>
    <p:sldId id="268" r:id="rId8"/>
    <p:sldId id="261" r:id="rId9"/>
    <p:sldId id="262" r:id="rId10"/>
    <p:sldId id="269" r:id="rId11"/>
    <p:sldId id="270" r:id="rId12"/>
    <p:sldId id="276" r:id="rId13"/>
    <p:sldId id="278" r:id="rId14"/>
    <p:sldId id="277" r:id="rId15"/>
    <p:sldId id="275" r:id="rId16"/>
    <p:sldId id="265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C9C3F8-2C17-EB4D-92EA-D0715594E763}" v="144" dt="2023-11-21T14:49:42.8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327"/>
  </p:normalViewPr>
  <p:slideViewPr>
    <p:cSldViewPr snapToGrid="0">
      <p:cViewPr>
        <p:scale>
          <a:sx n="119" d="100"/>
          <a:sy n="119" d="100"/>
        </p:scale>
        <p:origin x="552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ynon, Owain" userId="d9946c4b-fd36-441f-b7ed-3e2500302118" providerId="ADAL" clId="{F5C9C3F8-2C17-EB4D-92EA-D0715594E763}"/>
    <pc:docChg chg="undo custSel addSld delSld modSld sldOrd">
      <pc:chgData name="Beynon, Owain" userId="d9946c4b-fd36-441f-b7ed-3e2500302118" providerId="ADAL" clId="{F5C9C3F8-2C17-EB4D-92EA-D0715594E763}" dt="2023-11-21T14:49:56.828" v="1608" actId="1076"/>
      <pc:docMkLst>
        <pc:docMk/>
      </pc:docMkLst>
      <pc:sldChg chg="addSp modSp mod">
        <pc:chgData name="Beynon, Owain" userId="d9946c4b-fd36-441f-b7ed-3e2500302118" providerId="ADAL" clId="{F5C9C3F8-2C17-EB4D-92EA-D0715594E763}" dt="2023-11-21T13:34:51.253" v="865" actId="1076"/>
        <pc:sldMkLst>
          <pc:docMk/>
          <pc:sldMk cId="4130238818" sldId="260"/>
        </pc:sldMkLst>
        <pc:spChg chg="mod">
          <ac:chgData name="Beynon, Owain" userId="d9946c4b-fd36-441f-b7ed-3e2500302118" providerId="ADAL" clId="{F5C9C3F8-2C17-EB4D-92EA-D0715594E763}" dt="2023-11-21T13:31:59.021" v="601" actId="1076"/>
          <ac:spMkLst>
            <pc:docMk/>
            <pc:sldMk cId="4130238818" sldId="260"/>
            <ac:spMk id="3" creationId="{7E87F6E6-D198-39B1-A381-8FE63A806BF8}"/>
          </ac:spMkLst>
        </pc:spChg>
        <pc:spChg chg="add mod">
          <ac:chgData name="Beynon, Owain" userId="d9946c4b-fd36-441f-b7ed-3e2500302118" providerId="ADAL" clId="{F5C9C3F8-2C17-EB4D-92EA-D0715594E763}" dt="2023-11-21T13:34:51.253" v="865" actId="1076"/>
          <ac:spMkLst>
            <pc:docMk/>
            <pc:sldMk cId="4130238818" sldId="260"/>
            <ac:spMk id="4" creationId="{47115FCF-8D5B-A469-E61F-2920EC4C3C31}"/>
          </ac:spMkLst>
        </pc:spChg>
        <pc:picChg chg="mod">
          <ac:chgData name="Beynon, Owain" userId="d9946c4b-fd36-441f-b7ed-3e2500302118" providerId="ADAL" clId="{F5C9C3F8-2C17-EB4D-92EA-D0715594E763}" dt="2023-11-21T13:32:00.661" v="602" actId="1076"/>
          <ac:picMkLst>
            <pc:docMk/>
            <pc:sldMk cId="4130238818" sldId="260"/>
            <ac:picMk id="6" creationId="{37341830-EBF8-DC5D-F69D-813C32E2532D}"/>
          </ac:picMkLst>
        </pc:picChg>
      </pc:sldChg>
      <pc:sldChg chg="addSp delSp modSp mod">
        <pc:chgData name="Beynon, Owain" userId="d9946c4b-fd36-441f-b7ed-3e2500302118" providerId="ADAL" clId="{F5C9C3F8-2C17-EB4D-92EA-D0715594E763}" dt="2023-11-21T13:37:09.567" v="964" actId="20577"/>
        <pc:sldMkLst>
          <pc:docMk/>
          <pc:sldMk cId="1985724908" sldId="261"/>
        </pc:sldMkLst>
        <pc:spChg chg="add del mod">
          <ac:chgData name="Beynon, Owain" userId="d9946c4b-fd36-441f-b7ed-3e2500302118" providerId="ADAL" clId="{F5C9C3F8-2C17-EB4D-92EA-D0715594E763}" dt="2023-11-21T13:33:23.315" v="720" actId="478"/>
          <ac:spMkLst>
            <pc:docMk/>
            <pc:sldMk cId="1985724908" sldId="261"/>
            <ac:spMk id="3" creationId="{3C290E5E-5E2C-4802-71E0-95C27303F4BF}"/>
          </ac:spMkLst>
        </pc:spChg>
        <pc:spChg chg="mod">
          <ac:chgData name="Beynon, Owain" userId="d9946c4b-fd36-441f-b7ed-3e2500302118" providerId="ADAL" clId="{F5C9C3F8-2C17-EB4D-92EA-D0715594E763}" dt="2023-11-21T13:37:09.567" v="964" actId="20577"/>
          <ac:spMkLst>
            <pc:docMk/>
            <pc:sldMk cId="1985724908" sldId="261"/>
            <ac:spMk id="4" creationId="{7FE8F950-3863-E982-81E3-2264D3BADC34}"/>
          </ac:spMkLst>
        </pc:spChg>
        <pc:picChg chg="add mod">
          <ac:chgData name="Beynon, Owain" userId="d9946c4b-fd36-441f-b7ed-3e2500302118" providerId="ADAL" clId="{F5C9C3F8-2C17-EB4D-92EA-D0715594E763}" dt="2023-11-21T13:36:59.898" v="946" actId="167"/>
          <ac:picMkLst>
            <pc:docMk/>
            <pc:sldMk cId="1985724908" sldId="261"/>
            <ac:picMk id="6" creationId="{A85348A3-FCD8-389B-124D-26FF39D2EC32}"/>
          </ac:picMkLst>
        </pc:picChg>
        <pc:picChg chg="del">
          <ac:chgData name="Beynon, Owain" userId="d9946c4b-fd36-441f-b7ed-3e2500302118" providerId="ADAL" clId="{F5C9C3F8-2C17-EB4D-92EA-D0715594E763}" dt="2023-11-21T13:23:26.269" v="596" actId="478"/>
          <ac:picMkLst>
            <pc:docMk/>
            <pc:sldMk cId="1985724908" sldId="261"/>
            <ac:picMk id="1026" creationId="{E8728A7F-2716-DF7A-5241-A36E9BCC2D79}"/>
          </ac:picMkLst>
        </pc:picChg>
        <pc:picChg chg="del mod">
          <ac:chgData name="Beynon, Owain" userId="d9946c4b-fd36-441f-b7ed-3e2500302118" providerId="ADAL" clId="{F5C9C3F8-2C17-EB4D-92EA-D0715594E763}" dt="2023-11-21T13:35:50.379" v="866" actId="478"/>
          <ac:picMkLst>
            <pc:docMk/>
            <pc:sldMk cId="1985724908" sldId="261"/>
            <ac:picMk id="1028" creationId="{1FFBABF9-EE77-F1B5-F5DF-44A028D5E595}"/>
          </ac:picMkLst>
        </pc:picChg>
      </pc:sldChg>
      <pc:sldChg chg="addSp delSp modSp mod">
        <pc:chgData name="Beynon, Owain" userId="d9946c4b-fd36-441f-b7ed-3e2500302118" providerId="ADAL" clId="{F5C9C3F8-2C17-EB4D-92EA-D0715594E763}" dt="2023-11-21T13:22:57.956" v="594" actId="1076"/>
        <pc:sldMkLst>
          <pc:docMk/>
          <pc:sldMk cId="1193035023" sldId="262"/>
        </pc:sldMkLst>
        <pc:picChg chg="add mod">
          <ac:chgData name="Beynon, Owain" userId="d9946c4b-fd36-441f-b7ed-3e2500302118" providerId="ADAL" clId="{F5C9C3F8-2C17-EB4D-92EA-D0715594E763}" dt="2023-11-21T13:22:57.956" v="594" actId="1076"/>
          <ac:picMkLst>
            <pc:docMk/>
            <pc:sldMk cId="1193035023" sldId="262"/>
            <ac:picMk id="3" creationId="{586D6014-C288-0D5E-065A-1FF269E687E4}"/>
          </ac:picMkLst>
        </pc:picChg>
        <pc:picChg chg="del">
          <ac:chgData name="Beynon, Owain" userId="d9946c4b-fd36-441f-b7ed-3e2500302118" providerId="ADAL" clId="{F5C9C3F8-2C17-EB4D-92EA-D0715594E763}" dt="2023-11-21T13:22:56.349" v="592" actId="478"/>
          <ac:picMkLst>
            <pc:docMk/>
            <pc:sldMk cId="1193035023" sldId="262"/>
            <ac:picMk id="3074" creationId="{7FA15E8A-C964-612E-4CFE-2B85B03586C9}"/>
          </ac:picMkLst>
        </pc:picChg>
      </pc:sldChg>
      <pc:sldChg chg="del">
        <pc:chgData name="Beynon, Owain" userId="d9946c4b-fd36-441f-b7ed-3e2500302118" providerId="ADAL" clId="{F5C9C3F8-2C17-EB4D-92EA-D0715594E763}" dt="2023-11-21T13:22:54.573" v="591" actId="2696"/>
        <pc:sldMkLst>
          <pc:docMk/>
          <pc:sldMk cId="1387990046" sldId="263"/>
        </pc:sldMkLst>
      </pc:sldChg>
      <pc:sldChg chg="addSp delSp modSp add mod">
        <pc:chgData name="Beynon, Owain" userId="d9946c4b-fd36-441f-b7ed-3e2500302118" providerId="ADAL" clId="{F5C9C3F8-2C17-EB4D-92EA-D0715594E763}" dt="2023-11-21T13:53:42.584" v="1171" actId="21"/>
        <pc:sldMkLst>
          <pc:docMk/>
          <pc:sldMk cId="654775736" sldId="265"/>
        </pc:sldMkLst>
        <pc:spChg chg="mod">
          <ac:chgData name="Beynon, Owain" userId="d9946c4b-fd36-441f-b7ed-3e2500302118" providerId="ADAL" clId="{F5C9C3F8-2C17-EB4D-92EA-D0715594E763}" dt="2023-11-21T12:37:18.945" v="18" actId="20577"/>
          <ac:spMkLst>
            <pc:docMk/>
            <pc:sldMk cId="654775736" sldId="265"/>
            <ac:spMk id="4" creationId="{7FE8F950-3863-E982-81E3-2264D3BADC34}"/>
          </ac:spMkLst>
        </pc:spChg>
        <pc:picChg chg="add del mod">
          <ac:chgData name="Beynon, Owain" userId="d9946c4b-fd36-441f-b7ed-3e2500302118" providerId="ADAL" clId="{F5C9C3F8-2C17-EB4D-92EA-D0715594E763}" dt="2023-11-21T13:22:52.727" v="590" actId="21"/>
          <ac:picMkLst>
            <pc:docMk/>
            <pc:sldMk cId="654775736" sldId="265"/>
            <ac:picMk id="5" creationId="{20A2C205-80DF-373B-631D-476AA1305DF4}"/>
          </ac:picMkLst>
        </pc:picChg>
        <pc:picChg chg="add del mod">
          <ac:chgData name="Beynon, Owain" userId="d9946c4b-fd36-441f-b7ed-3e2500302118" providerId="ADAL" clId="{F5C9C3F8-2C17-EB4D-92EA-D0715594E763}" dt="2023-11-21T13:53:42.584" v="1171" actId="21"/>
          <ac:picMkLst>
            <pc:docMk/>
            <pc:sldMk cId="654775736" sldId="265"/>
            <ac:picMk id="7" creationId="{2436ADB7-7392-610C-2592-39451D339A94}"/>
          </ac:picMkLst>
        </pc:picChg>
        <pc:picChg chg="add del mod">
          <ac:chgData name="Beynon, Owain" userId="d9946c4b-fd36-441f-b7ed-3e2500302118" providerId="ADAL" clId="{F5C9C3F8-2C17-EB4D-92EA-D0715594E763}" dt="2023-11-21T12:37:22.685" v="22" actId="478"/>
          <ac:picMkLst>
            <pc:docMk/>
            <pc:sldMk cId="654775736" sldId="265"/>
            <ac:picMk id="1026" creationId="{994B572D-C91F-8445-5A5D-C05B03E7BC1B}"/>
          </ac:picMkLst>
        </pc:picChg>
        <pc:picChg chg="add mod">
          <ac:chgData name="Beynon, Owain" userId="d9946c4b-fd36-441f-b7ed-3e2500302118" providerId="ADAL" clId="{F5C9C3F8-2C17-EB4D-92EA-D0715594E763}" dt="2023-11-21T12:38:02.831" v="28" actId="1076"/>
          <ac:picMkLst>
            <pc:docMk/>
            <pc:sldMk cId="654775736" sldId="265"/>
            <ac:picMk id="1028" creationId="{F6B881B9-8778-1914-6D9D-1491B3DC7F5D}"/>
          </ac:picMkLst>
        </pc:picChg>
        <pc:picChg chg="del">
          <ac:chgData name="Beynon, Owain" userId="d9946c4b-fd36-441f-b7ed-3e2500302118" providerId="ADAL" clId="{F5C9C3F8-2C17-EB4D-92EA-D0715594E763}" dt="2023-11-21T12:37:19.942" v="19" actId="478"/>
          <ac:picMkLst>
            <pc:docMk/>
            <pc:sldMk cId="654775736" sldId="265"/>
            <ac:picMk id="3074" creationId="{7FA15E8A-C964-612E-4CFE-2B85B03586C9}"/>
          </ac:picMkLst>
        </pc:picChg>
      </pc:sldChg>
      <pc:sldChg chg="addSp delSp modSp add del mod">
        <pc:chgData name="Beynon, Owain" userId="d9946c4b-fd36-441f-b7ed-3e2500302118" providerId="ADAL" clId="{F5C9C3F8-2C17-EB4D-92EA-D0715594E763}" dt="2023-11-21T14:02:27.437" v="1259" actId="2696"/>
        <pc:sldMkLst>
          <pc:docMk/>
          <pc:sldMk cId="2840188229" sldId="266"/>
        </pc:sldMkLst>
        <pc:spChg chg="mod">
          <ac:chgData name="Beynon, Owain" userId="d9946c4b-fd36-441f-b7ed-3e2500302118" providerId="ADAL" clId="{F5C9C3F8-2C17-EB4D-92EA-D0715594E763}" dt="2023-11-21T12:38:16.529" v="50" actId="20577"/>
          <ac:spMkLst>
            <pc:docMk/>
            <pc:sldMk cId="2840188229" sldId="266"/>
            <ac:spMk id="4" creationId="{7FE8F950-3863-E982-81E3-2264D3BADC34}"/>
          </ac:spMkLst>
        </pc:spChg>
        <pc:picChg chg="add del mod modCrop">
          <ac:chgData name="Beynon, Owain" userId="d9946c4b-fd36-441f-b7ed-3e2500302118" providerId="ADAL" clId="{F5C9C3F8-2C17-EB4D-92EA-D0715594E763}" dt="2023-11-21T13:47:08.455" v="971" actId="478"/>
          <ac:picMkLst>
            <pc:docMk/>
            <pc:sldMk cId="2840188229" sldId="266"/>
            <ac:picMk id="3" creationId="{A777C9FA-1111-0A33-0E90-C76CFD421967}"/>
          </ac:picMkLst>
        </pc:picChg>
        <pc:picChg chg="add del mod">
          <ac:chgData name="Beynon, Owain" userId="d9946c4b-fd36-441f-b7ed-3e2500302118" providerId="ADAL" clId="{F5C9C3F8-2C17-EB4D-92EA-D0715594E763}" dt="2023-11-21T13:55:50.061" v="1209" actId="21"/>
          <ac:picMkLst>
            <pc:docMk/>
            <pc:sldMk cId="2840188229" sldId="266"/>
            <ac:picMk id="6" creationId="{9FB6BAC6-5A3F-89E2-31E6-C10A9B6BE166}"/>
          </ac:picMkLst>
        </pc:picChg>
        <pc:picChg chg="del">
          <ac:chgData name="Beynon, Owain" userId="d9946c4b-fd36-441f-b7ed-3e2500302118" providerId="ADAL" clId="{F5C9C3F8-2C17-EB4D-92EA-D0715594E763}" dt="2023-11-21T12:46:35.341" v="335" actId="478"/>
          <ac:picMkLst>
            <pc:docMk/>
            <pc:sldMk cId="2840188229" sldId="266"/>
            <ac:picMk id="1028" creationId="{F6B881B9-8778-1914-6D9D-1491B3DC7F5D}"/>
          </ac:picMkLst>
        </pc:picChg>
      </pc:sldChg>
      <pc:sldChg chg="addSp delSp modSp add mod">
        <pc:chgData name="Beynon, Owain" userId="d9946c4b-fd36-441f-b7ed-3e2500302118" providerId="ADAL" clId="{F5C9C3F8-2C17-EB4D-92EA-D0715594E763}" dt="2023-11-21T12:42:34.491" v="172" actId="1076"/>
        <pc:sldMkLst>
          <pc:docMk/>
          <pc:sldMk cId="4125622554" sldId="267"/>
        </pc:sldMkLst>
        <pc:spChg chg="mod">
          <ac:chgData name="Beynon, Owain" userId="d9946c4b-fd36-441f-b7ed-3e2500302118" providerId="ADAL" clId="{F5C9C3F8-2C17-EB4D-92EA-D0715594E763}" dt="2023-11-21T12:40:52.152" v="157" actId="20577"/>
          <ac:spMkLst>
            <pc:docMk/>
            <pc:sldMk cId="4125622554" sldId="267"/>
            <ac:spMk id="3" creationId="{7E87F6E6-D198-39B1-A381-8FE63A806BF8}"/>
          </ac:spMkLst>
        </pc:spChg>
        <pc:picChg chg="add mod">
          <ac:chgData name="Beynon, Owain" userId="d9946c4b-fd36-441f-b7ed-3e2500302118" providerId="ADAL" clId="{F5C9C3F8-2C17-EB4D-92EA-D0715594E763}" dt="2023-11-21T12:42:34.491" v="172" actId="1076"/>
          <ac:picMkLst>
            <pc:docMk/>
            <pc:sldMk cId="4125622554" sldId="267"/>
            <ac:picMk id="5" creationId="{5ED83798-7F21-DB4E-8058-01413ACB467D}"/>
          </ac:picMkLst>
        </pc:picChg>
        <pc:picChg chg="del">
          <ac:chgData name="Beynon, Owain" userId="d9946c4b-fd36-441f-b7ed-3e2500302118" providerId="ADAL" clId="{F5C9C3F8-2C17-EB4D-92EA-D0715594E763}" dt="2023-11-21T12:39:37.032" v="104" actId="478"/>
          <ac:picMkLst>
            <pc:docMk/>
            <pc:sldMk cId="4125622554" sldId="267"/>
            <ac:picMk id="6" creationId="{37341830-EBF8-DC5D-F69D-813C32E2532D}"/>
          </ac:picMkLst>
        </pc:picChg>
        <pc:picChg chg="add mod">
          <ac:chgData name="Beynon, Owain" userId="d9946c4b-fd36-441f-b7ed-3e2500302118" providerId="ADAL" clId="{F5C9C3F8-2C17-EB4D-92EA-D0715594E763}" dt="2023-11-21T12:42:28.188" v="168" actId="1076"/>
          <ac:picMkLst>
            <pc:docMk/>
            <pc:sldMk cId="4125622554" sldId="267"/>
            <ac:picMk id="8" creationId="{B4E5F17C-C128-E676-BA1F-806BBC5B1BAF}"/>
          </ac:picMkLst>
        </pc:picChg>
      </pc:sldChg>
      <pc:sldChg chg="addSp delSp modSp add mod">
        <pc:chgData name="Beynon, Owain" userId="d9946c4b-fd36-441f-b7ed-3e2500302118" providerId="ADAL" clId="{F5C9C3F8-2C17-EB4D-92EA-D0715594E763}" dt="2023-11-21T12:45:23.241" v="334" actId="20577"/>
        <pc:sldMkLst>
          <pc:docMk/>
          <pc:sldMk cId="1150175724" sldId="268"/>
        </pc:sldMkLst>
        <pc:spChg chg="mod">
          <ac:chgData name="Beynon, Owain" userId="d9946c4b-fd36-441f-b7ed-3e2500302118" providerId="ADAL" clId="{F5C9C3F8-2C17-EB4D-92EA-D0715594E763}" dt="2023-11-21T12:45:23.241" v="334" actId="20577"/>
          <ac:spMkLst>
            <pc:docMk/>
            <pc:sldMk cId="1150175724" sldId="268"/>
            <ac:spMk id="3" creationId="{7E87F6E6-D198-39B1-A381-8FE63A806BF8}"/>
          </ac:spMkLst>
        </pc:spChg>
        <pc:picChg chg="del">
          <ac:chgData name="Beynon, Owain" userId="d9946c4b-fd36-441f-b7ed-3e2500302118" providerId="ADAL" clId="{F5C9C3F8-2C17-EB4D-92EA-D0715594E763}" dt="2023-11-21T12:42:41.400" v="175" actId="478"/>
          <ac:picMkLst>
            <pc:docMk/>
            <pc:sldMk cId="1150175724" sldId="268"/>
            <ac:picMk id="5" creationId="{5ED83798-7F21-DB4E-8058-01413ACB467D}"/>
          </ac:picMkLst>
        </pc:picChg>
        <pc:picChg chg="add mod">
          <ac:chgData name="Beynon, Owain" userId="d9946c4b-fd36-441f-b7ed-3e2500302118" providerId="ADAL" clId="{F5C9C3F8-2C17-EB4D-92EA-D0715594E763}" dt="2023-11-21T12:44:43.352" v="265" actId="14100"/>
          <ac:picMkLst>
            <pc:docMk/>
            <pc:sldMk cId="1150175724" sldId="268"/>
            <ac:picMk id="6" creationId="{89081563-000D-5EDF-2113-D171623407CB}"/>
          </ac:picMkLst>
        </pc:picChg>
        <pc:picChg chg="del">
          <ac:chgData name="Beynon, Owain" userId="d9946c4b-fd36-441f-b7ed-3e2500302118" providerId="ADAL" clId="{F5C9C3F8-2C17-EB4D-92EA-D0715594E763}" dt="2023-11-21T12:42:40.552" v="174" actId="478"/>
          <ac:picMkLst>
            <pc:docMk/>
            <pc:sldMk cId="1150175724" sldId="268"/>
            <ac:picMk id="8" creationId="{B4E5F17C-C128-E676-BA1F-806BBC5B1BAF}"/>
          </ac:picMkLst>
        </pc:picChg>
        <pc:picChg chg="add mod">
          <ac:chgData name="Beynon, Owain" userId="d9946c4b-fd36-441f-b7ed-3e2500302118" providerId="ADAL" clId="{F5C9C3F8-2C17-EB4D-92EA-D0715594E763}" dt="2023-11-21T12:45:08.893" v="274" actId="14100"/>
          <ac:picMkLst>
            <pc:docMk/>
            <pc:sldMk cId="1150175724" sldId="268"/>
            <ac:picMk id="9" creationId="{05389AD9-2977-15A3-325D-ED96E636E652}"/>
          </ac:picMkLst>
        </pc:picChg>
      </pc:sldChg>
      <pc:sldChg chg="addSp delSp modSp add mod">
        <pc:chgData name="Beynon, Owain" userId="d9946c4b-fd36-441f-b7ed-3e2500302118" providerId="ADAL" clId="{F5C9C3F8-2C17-EB4D-92EA-D0715594E763}" dt="2023-11-21T13:17:27.340" v="374" actId="1076"/>
        <pc:sldMkLst>
          <pc:docMk/>
          <pc:sldMk cId="4234039721" sldId="269"/>
        </pc:sldMkLst>
        <pc:spChg chg="mod">
          <ac:chgData name="Beynon, Owain" userId="d9946c4b-fd36-441f-b7ed-3e2500302118" providerId="ADAL" clId="{F5C9C3F8-2C17-EB4D-92EA-D0715594E763}" dt="2023-11-21T13:17:27.340" v="374" actId="1076"/>
          <ac:spMkLst>
            <pc:docMk/>
            <pc:sldMk cId="4234039721" sldId="269"/>
            <ac:spMk id="4" creationId="{7FE8F950-3863-E982-81E3-2264D3BADC34}"/>
          </ac:spMkLst>
        </pc:spChg>
        <pc:picChg chg="add mod">
          <ac:chgData name="Beynon, Owain" userId="d9946c4b-fd36-441f-b7ed-3e2500302118" providerId="ADAL" clId="{F5C9C3F8-2C17-EB4D-92EA-D0715594E763}" dt="2023-11-21T13:17:16.700" v="346" actId="1076"/>
          <ac:picMkLst>
            <pc:docMk/>
            <pc:sldMk cId="4234039721" sldId="269"/>
            <ac:picMk id="5" creationId="{8757CA61-1B03-1FDD-DBFF-D48BFCD59B77}"/>
          </ac:picMkLst>
        </pc:picChg>
        <pc:picChg chg="del mod">
          <ac:chgData name="Beynon, Owain" userId="d9946c4b-fd36-441f-b7ed-3e2500302118" providerId="ADAL" clId="{F5C9C3F8-2C17-EB4D-92EA-D0715594E763}" dt="2023-11-21T13:17:01.635" v="338" actId="478"/>
          <ac:picMkLst>
            <pc:docMk/>
            <pc:sldMk cId="4234039721" sldId="269"/>
            <ac:picMk id="3074" creationId="{7FA15E8A-C964-612E-4CFE-2B85B03586C9}"/>
          </ac:picMkLst>
        </pc:picChg>
      </pc:sldChg>
      <pc:sldChg chg="addSp modSp add mod">
        <pc:chgData name="Beynon, Owain" userId="d9946c4b-fd36-441f-b7ed-3e2500302118" providerId="ADAL" clId="{F5C9C3F8-2C17-EB4D-92EA-D0715594E763}" dt="2023-11-21T13:18:37.091" v="588" actId="20577"/>
        <pc:sldMkLst>
          <pc:docMk/>
          <pc:sldMk cId="1632051741" sldId="270"/>
        </pc:sldMkLst>
        <pc:spChg chg="add mod">
          <ac:chgData name="Beynon, Owain" userId="d9946c4b-fd36-441f-b7ed-3e2500302118" providerId="ADAL" clId="{F5C9C3F8-2C17-EB4D-92EA-D0715594E763}" dt="2023-11-21T13:18:37.091" v="588" actId="20577"/>
          <ac:spMkLst>
            <pc:docMk/>
            <pc:sldMk cId="1632051741" sldId="270"/>
            <ac:spMk id="3" creationId="{067C9FD1-E441-4E10-B894-E34CA2CE51F8}"/>
          </ac:spMkLst>
        </pc:spChg>
      </pc:sldChg>
      <pc:sldChg chg="addSp modSp add mod">
        <pc:chgData name="Beynon, Owain" userId="d9946c4b-fd36-441f-b7ed-3e2500302118" providerId="ADAL" clId="{F5C9C3F8-2C17-EB4D-92EA-D0715594E763}" dt="2023-11-21T14:23:07.848" v="1455" actId="688"/>
        <pc:sldMkLst>
          <pc:docMk/>
          <pc:sldMk cId="1391231283" sldId="271"/>
        </pc:sldMkLst>
        <pc:spChg chg="mod">
          <ac:chgData name="Beynon, Owain" userId="d9946c4b-fd36-441f-b7ed-3e2500302118" providerId="ADAL" clId="{F5C9C3F8-2C17-EB4D-92EA-D0715594E763}" dt="2023-11-21T13:47:12.211" v="974" actId="20577"/>
          <ac:spMkLst>
            <pc:docMk/>
            <pc:sldMk cId="1391231283" sldId="271"/>
            <ac:spMk id="4" creationId="{7FE8F950-3863-E982-81E3-2264D3BADC34}"/>
          </ac:spMkLst>
        </pc:spChg>
        <pc:spChg chg="add mod">
          <ac:chgData name="Beynon, Owain" userId="d9946c4b-fd36-441f-b7ed-3e2500302118" providerId="ADAL" clId="{F5C9C3F8-2C17-EB4D-92EA-D0715594E763}" dt="2023-11-21T13:48:01.807" v="1008" actId="1076"/>
          <ac:spMkLst>
            <pc:docMk/>
            <pc:sldMk cId="1391231283" sldId="271"/>
            <ac:spMk id="7" creationId="{0AA55922-BDF0-7D85-C4BE-2D45D0C58398}"/>
          </ac:spMkLst>
        </pc:spChg>
        <pc:spChg chg="add mod">
          <ac:chgData name="Beynon, Owain" userId="d9946c4b-fd36-441f-b7ed-3e2500302118" providerId="ADAL" clId="{F5C9C3F8-2C17-EB4D-92EA-D0715594E763}" dt="2023-11-21T13:50:13.679" v="1060" actId="1076"/>
          <ac:spMkLst>
            <pc:docMk/>
            <pc:sldMk cId="1391231283" sldId="271"/>
            <ac:spMk id="10" creationId="{868CE5A3-BF7F-EA82-3A2C-029378486938}"/>
          </ac:spMkLst>
        </pc:spChg>
        <pc:spChg chg="add mod">
          <ac:chgData name="Beynon, Owain" userId="d9946c4b-fd36-441f-b7ed-3e2500302118" providerId="ADAL" clId="{F5C9C3F8-2C17-EB4D-92EA-D0715594E763}" dt="2023-11-21T13:59:01.810" v="1242" actId="20577"/>
          <ac:spMkLst>
            <pc:docMk/>
            <pc:sldMk cId="1391231283" sldId="271"/>
            <ac:spMk id="12" creationId="{154B3085-FE6F-F3D0-BD0E-277DE400424B}"/>
          </ac:spMkLst>
        </pc:spChg>
        <pc:picChg chg="mod">
          <ac:chgData name="Beynon, Owain" userId="d9946c4b-fd36-441f-b7ed-3e2500302118" providerId="ADAL" clId="{F5C9C3F8-2C17-EB4D-92EA-D0715594E763}" dt="2023-11-21T13:47:42.444" v="981" actId="1076"/>
          <ac:picMkLst>
            <pc:docMk/>
            <pc:sldMk cId="1391231283" sldId="271"/>
            <ac:picMk id="3" creationId="{A777C9FA-1111-0A33-0E90-C76CFD421967}"/>
          </ac:picMkLst>
        </pc:picChg>
        <pc:picChg chg="add mod">
          <ac:chgData name="Beynon, Owain" userId="d9946c4b-fd36-441f-b7ed-3e2500302118" providerId="ADAL" clId="{F5C9C3F8-2C17-EB4D-92EA-D0715594E763}" dt="2023-11-21T13:47:39.564" v="979" actId="1076"/>
          <ac:picMkLst>
            <pc:docMk/>
            <pc:sldMk cId="1391231283" sldId="271"/>
            <ac:picMk id="6" creationId="{CC7A9159-A5D3-2F56-8D3F-7663D89B645B}"/>
          </ac:picMkLst>
        </pc:picChg>
        <pc:picChg chg="add mod">
          <ac:chgData name="Beynon, Owain" userId="d9946c4b-fd36-441f-b7ed-3e2500302118" providerId="ADAL" clId="{F5C9C3F8-2C17-EB4D-92EA-D0715594E763}" dt="2023-11-21T13:48:40.186" v="1015" actId="1076"/>
          <ac:picMkLst>
            <pc:docMk/>
            <pc:sldMk cId="1391231283" sldId="271"/>
            <ac:picMk id="9" creationId="{DC0F7BAC-1F2E-2E66-D6F8-BAFBB170B1C9}"/>
          </ac:picMkLst>
        </pc:picChg>
        <pc:picChg chg="add mod">
          <ac:chgData name="Beynon, Owain" userId="d9946c4b-fd36-441f-b7ed-3e2500302118" providerId="ADAL" clId="{F5C9C3F8-2C17-EB4D-92EA-D0715594E763}" dt="2023-11-21T13:59:12.084" v="1243"/>
          <ac:picMkLst>
            <pc:docMk/>
            <pc:sldMk cId="1391231283" sldId="271"/>
            <ac:picMk id="11" creationId="{7CA4BF37-3ABC-8D1D-E37D-FFD10D1A1034}"/>
          </ac:picMkLst>
        </pc:picChg>
        <pc:picChg chg="add mod">
          <ac:chgData name="Beynon, Owain" userId="d9946c4b-fd36-441f-b7ed-3e2500302118" providerId="ADAL" clId="{F5C9C3F8-2C17-EB4D-92EA-D0715594E763}" dt="2023-11-21T14:23:07.848" v="1455" actId="688"/>
          <ac:picMkLst>
            <pc:docMk/>
            <pc:sldMk cId="1391231283" sldId="271"/>
            <ac:picMk id="14" creationId="{717AE86A-C7A6-168B-D2C9-2210FAE5A510}"/>
          </ac:picMkLst>
        </pc:picChg>
      </pc:sldChg>
      <pc:sldChg chg="addSp delSp modSp add mod">
        <pc:chgData name="Beynon, Owain" userId="d9946c4b-fd36-441f-b7ed-3e2500302118" providerId="ADAL" clId="{F5C9C3F8-2C17-EB4D-92EA-D0715594E763}" dt="2023-11-21T14:27:17.754" v="1470" actId="1076"/>
        <pc:sldMkLst>
          <pc:docMk/>
          <pc:sldMk cId="2022911737" sldId="272"/>
        </pc:sldMkLst>
        <pc:spChg chg="mod">
          <ac:chgData name="Beynon, Owain" userId="d9946c4b-fd36-441f-b7ed-3e2500302118" providerId="ADAL" clId="{F5C9C3F8-2C17-EB4D-92EA-D0715594E763}" dt="2023-11-21T13:50:21.507" v="1063" actId="20577"/>
          <ac:spMkLst>
            <pc:docMk/>
            <pc:sldMk cId="2022911737" sldId="272"/>
            <ac:spMk id="4" creationId="{7FE8F950-3863-E982-81E3-2264D3BADC34}"/>
          </ac:spMkLst>
        </pc:spChg>
        <pc:spChg chg="del">
          <ac:chgData name="Beynon, Owain" userId="d9946c4b-fd36-441f-b7ed-3e2500302118" providerId="ADAL" clId="{F5C9C3F8-2C17-EB4D-92EA-D0715594E763}" dt="2023-11-21T13:51:56.497" v="1096" actId="478"/>
          <ac:spMkLst>
            <pc:docMk/>
            <pc:sldMk cId="2022911737" sldId="272"/>
            <ac:spMk id="7" creationId="{0AA55922-BDF0-7D85-C4BE-2D45D0C58398}"/>
          </ac:spMkLst>
        </pc:spChg>
        <pc:spChg chg="mod">
          <ac:chgData name="Beynon, Owain" userId="d9946c4b-fd36-441f-b7ed-3e2500302118" providerId="ADAL" clId="{F5C9C3F8-2C17-EB4D-92EA-D0715594E763}" dt="2023-11-21T14:01:23.612" v="1258" actId="1076"/>
          <ac:spMkLst>
            <pc:docMk/>
            <pc:sldMk cId="2022911737" sldId="272"/>
            <ac:spMk id="10" creationId="{868CE5A3-BF7F-EA82-3A2C-029378486938}"/>
          </ac:spMkLst>
        </pc:spChg>
        <pc:picChg chg="del">
          <ac:chgData name="Beynon, Owain" userId="d9946c4b-fd36-441f-b7ed-3e2500302118" providerId="ADAL" clId="{F5C9C3F8-2C17-EB4D-92EA-D0715594E763}" dt="2023-11-21T13:51:54.077" v="1095" actId="478"/>
          <ac:picMkLst>
            <pc:docMk/>
            <pc:sldMk cId="2022911737" sldId="272"/>
            <ac:picMk id="3" creationId="{A777C9FA-1111-0A33-0E90-C76CFD421967}"/>
          </ac:picMkLst>
        </pc:picChg>
        <pc:picChg chg="del">
          <ac:chgData name="Beynon, Owain" userId="d9946c4b-fd36-441f-b7ed-3e2500302118" providerId="ADAL" clId="{F5C9C3F8-2C17-EB4D-92EA-D0715594E763}" dt="2023-11-21T13:50:23.690" v="1064" actId="478"/>
          <ac:picMkLst>
            <pc:docMk/>
            <pc:sldMk cId="2022911737" sldId="272"/>
            <ac:picMk id="6" creationId="{CC7A9159-A5D3-2F56-8D3F-7663D89B645B}"/>
          </ac:picMkLst>
        </pc:picChg>
        <pc:picChg chg="add mod">
          <ac:chgData name="Beynon, Owain" userId="d9946c4b-fd36-441f-b7ed-3e2500302118" providerId="ADAL" clId="{F5C9C3F8-2C17-EB4D-92EA-D0715594E763}" dt="2023-11-21T13:50:35.473" v="1068" actId="1076"/>
          <ac:picMkLst>
            <pc:docMk/>
            <pc:sldMk cId="2022911737" sldId="272"/>
            <ac:picMk id="8" creationId="{D5E6E778-6D6D-C1B3-8474-86049D619034}"/>
          </ac:picMkLst>
        </pc:picChg>
        <pc:picChg chg="add del">
          <ac:chgData name="Beynon, Owain" userId="d9946c4b-fd36-441f-b7ed-3e2500302118" providerId="ADAL" clId="{F5C9C3F8-2C17-EB4D-92EA-D0715594E763}" dt="2023-11-21T14:00:48.546" v="1244" actId="478"/>
          <ac:picMkLst>
            <pc:docMk/>
            <pc:sldMk cId="2022911737" sldId="272"/>
            <ac:picMk id="9" creationId="{DC0F7BAC-1F2E-2E66-D6F8-BAFBB170B1C9}"/>
          </ac:picMkLst>
        </pc:picChg>
        <pc:picChg chg="add mod">
          <ac:chgData name="Beynon, Owain" userId="d9946c4b-fd36-441f-b7ed-3e2500302118" providerId="ADAL" clId="{F5C9C3F8-2C17-EB4D-92EA-D0715594E763}" dt="2023-11-21T14:27:17.754" v="1470" actId="1076"/>
          <ac:picMkLst>
            <pc:docMk/>
            <pc:sldMk cId="2022911737" sldId="272"/>
            <ac:picMk id="11" creationId="{C34DC8CC-5578-C3B1-F9B8-9104A5209D39}"/>
          </ac:picMkLst>
        </pc:picChg>
        <pc:picChg chg="add mod modCrop">
          <ac:chgData name="Beynon, Owain" userId="d9946c4b-fd36-441f-b7ed-3e2500302118" providerId="ADAL" clId="{F5C9C3F8-2C17-EB4D-92EA-D0715594E763}" dt="2023-11-21T14:27:11.003" v="1466" actId="732"/>
          <ac:picMkLst>
            <pc:docMk/>
            <pc:sldMk cId="2022911737" sldId="272"/>
            <ac:picMk id="13" creationId="{B0E8E212-C776-47EB-ACDA-67661BCE99DE}"/>
          </ac:picMkLst>
        </pc:picChg>
        <pc:picChg chg="add mod">
          <ac:chgData name="Beynon, Owain" userId="d9946c4b-fd36-441f-b7ed-3e2500302118" providerId="ADAL" clId="{F5C9C3F8-2C17-EB4D-92EA-D0715594E763}" dt="2023-11-21T14:27:14.894" v="1469" actId="1076"/>
          <ac:picMkLst>
            <pc:docMk/>
            <pc:sldMk cId="2022911737" sldId="272"/>
            <ac:picMk id="15" creationId="{EBBC81EE-92EB-0F98-75A6-B7456ECDD107}"/>
          </ac:picMkLst>
        </pc:picChg>
      </pc:sldChg>
      <pc:sldChg chg="addSp delSp modSp add mod">
        <pc:chgData name="Beynon, Owain" userId="d9946c4b-fd36-441f-b7ed-3e2500302118" providerId="ADAL" clId="{F5C9C3F8-2C17-EB4D-92EA-D0715594E763}" dt="2023-11-21T14:22:17.675" v="1447" actId="1076"/>
        <pc:sldMkLst>
          <pc:docMk/>
          <pc:sldMk cId="4108275641" sldId="273"/>
        </pc:sldMkLst>
        <pc:spChg chg="mod">
          <ac:chgData name="Beynon, Owain" userId="d9946c4b-fd36-441f-b7ed-3e2500302118" providerId="ADAL" clId="{F5C9C3F8-2C17-EB4D-92EA-D0715594E763}" dt="2023-11-21T13:52:20.923" v="1125" actId="20577"/>
          <ac:spMkLst>
            <pc:docMk/>
            <pc:sldMk cId="4108275641" sldId="273"/>
            <ac:spMk id="4" creationId="{7FE8F950-3863-E982-81E3-2264D3BADC34}"/>
          </ac:spMkLst>
        </pc:spChg>
        <pc:spChg chg="del">
          <ac:chgData name="Beynon, Owain" userId="d9946c4b-fd36-441f-b7ed-3e2500302118" providerId="ADAL" clId="{F5C9C3F8-2C17-EB4D-92EA-D0715594E763}" dt="2023-11-21T13:52:12.685" v="1101" actId="478"/>
          <ac:spMkLst>
            <pc:docMk/>
            <pc:sldMk cId="4108275641" sldId="273"/>
            <ac:spMk id="7" creationId="{0AA55922-BDF0-7D85-C4BE-2D45D0C58398}"/>
          </ac:spMkLst>
        </pc:spChg>
        <pc:spChg chg="del mod">
          <ac:chgData name="Beynon, Owain" userId="d9946c4b-fd36-441f-b7ed-3e2500302118" providerId="ADAL" clId="{F5C9C3F8-2C17-EB4D-92EA-D0715594E763}" dt="2023-11-21T13:52:10.132" v="1099" actId="478"/>
          <ac:spMkLst>
            <pc:docMk/>
            <pc:sldMk cId="4108275641" sldId="273"/>
            <ac:spMk id="10" creationId="{868CE5A3-BF7F-EA82-3A2C-029378486938}"/>
          </ac:spMkLst>
        </pc:spChg>
        <pc:spChg chg="add mod">
          <ac:chgData name="Beynon, Owain" userId="d9946c4b-fd36-441f-b7ed-3e2500302118" providerId="ADAL" clId="{F5C9C3F8-2C17-EB4D-92EA-D0715594E763}" dt="2023-11-21T13:53:15.910" v="1151" actId="20577"/>
          <ac:spMkLst>
            <pc:docMk/>
            <pc:sldMk cId="4108275641" sldId="273"/>
            <ac:spMk id="11" creationId="{D45A14DF-B684-161F-2DD6-F6D571837E0B}"/>
          </ac:spMkLst>
        </pc:spChg>
        <pc:spChg chg="add mod">
          <ac:chgData name="Beynon, Owain" userId="d9946c4b-fd36-441f-b7ed-3e2500302118" providerId="ADAL" clId="{F5C9C3F8-2C17-EB4D-92EA-D0715594E763}" dt="2023-11-21T13:53:31.229" v="1167" actId="20577"/>
          <ac:spMkLst>
            <pc:docMk/>
            <pc:sldMk cId="4108275641" sldId="273"/>
            <ac:spMk id="12" creationId="{2AAB6BFE-9DA2-4915-819B-A40FD709ACE2}"/>
          </ac:spMkLst>
        </pc:spChg>
        <pc:spChg chg="add mod">
          <ac:chgData name="Beynon, Owain" userId="d9946c4b-fd36-441f-b7ed-3e2500302118" providerId="ADAL" clId="{F5C9C3F8-2C17-EB4D-92EA-D0715594E763}" dt="2023-11-21T13:54:45.920" v="1201" actId="20577"/>
          <ac:spMkLst>
            <pc:docMk/>
            <pc:sldMk cId="4108275641" sldId="273"/>
            <ac:spMk id="15" creationId="{B1C2ECFD-6C37-1EC7-B0B4-8D5B907964C0}"/>
          </ac:spMkLst>
        </pc:spChg>
        <pc:spChg chg="add mod">
          <ac:chgData name="Beynon, Owain" userId="d9946c4b-fd36-441f-b7ed-3e2500302118" providerId="ADAL" clId="{F5C9C3F8-2C17-EB4D-92EA-D0715594E763}" dt="2023-11-21T13:54:51.759" v="1205" actId="20577"/>
          <ac:spMkLst>
            <pc:docMk/>
            <pc:sldMk cId="4108275641" sldId="273"/>
            <ac:spMk id="16" creationId="{279B976E-7EA5-5F0C-8692-C101648E3C04}"/>
          </ac:spMkLst>
        </pc:spChg>
        <pc:picChg chg="del">
          <ac:chgData name="Beynon, Owain" userId="d9946c4b-fd36-441f-b7ed-3e2500302118" providerId="ADAL" clId="{F5C9C3F8-2C17-EB4D-92EA-D0715594E763}" dt="2023-11-21T13:52:11.019" v="1100" actId="478"/>
          <ac:picMkLst>
            <pc:docMk/>
            <pc:sldMk cId="4108275641" sldId="273"/>
            <ac:picMk id="3" creationId="{A777C9FA-1111-0A33-0E90-C76CFD421967}"/>
          </ac:picMkLst>
        </pc:picChg>
        <pc:picChg chg="add mod">
          <ac:chgData name="Beynon, Owain" userId="d9946c4b-fd36-441f-b7ed-3e2500302118" providerId="ADAL" clId="{F5C9C3F8-2C17-EB4D-92EA-D0715594E763}" dt="2023-11-21T13:52:56.214" v="1130" actId="1076"/>
          <ac:picMkLst>
            <pc:docMk/>
            <pc:sldMk cId="4108275641" sldId="273"/>
            <ac:picMk id="6" creationId="{133533F9-0144-EF30-B6CF-E5231D714D91}"/>
          </ac:picMkLst>
        </pc:picChg>
        <pc:picChg chg="del">
          <ac:chgData name="Beynon, Owain" userId="d9946c4b-fd36-441f-b7ed-3e2500302118" providerId="ADAL" clId="{F5C9C3F8-2C17-EB4D-92EA-D0715594E763}" dt="2023-11-21T13:51:49.194" v="1094" actId="478"/>
          <ac:picMkLst>
            <pc:docMk/>
            <pc:sldMk cId="4108275641" sldId="273"/>
            <ac:picMk id="8" creationId="{D5E6E778-6D6D-C1B3-8474-86049D619034}"/>
          </ac:picMkLst>
        </pc:picChg>
        <pc:picChg chg="del">
          <ac:chgData name="Beynon, Owain" userId="d9946c4b-fd36-441f-b7ed-3e2500302118" providerId="ADAL" clId="{F5C9C3F8-2C17-EB4D-92EA-D0715594E763}" dt="2023-11-21T13:52:07.309" v="1097" actId="478"/>
          <ac:picMkLst>
            <pc:docMk/>
            <pc:sldMk cId="4108275641" sldId="273"/>
            <ac:picMk id="9" creationId="{DC0F7BAC-1F2E-2E66-D6F8-BAFBB170B1C9}"/>
          </ac:picMkLst>
        </pc:picChg>
        <pc:picChg chg="add mod modCrop">
          <ac:chgData name="Beynon, Owain" userId="d9946c4b-fd36-441f-b7ed-3e2500302118" providerId="ADAL" clId="{F5C9C3F8-2C17-EB4D-92EA-D0715594E763}" dt="2023-11-21T13:53:56.077" v="1175" actId="1076"/>
          <ac:picMkLst>
            <pc:docMk/>
            <pc:sldMk cId="4108275641" sldId="273"/>
            <ac:picMk id="13" creationId="{55A4E2EC-EAE8-A429-5960-053292375AFA}"/>
          </ac:picMkLst>
        </pc:picChg>
        <pc:picChg chg="add mod modCrop">
          <ac:chgData name="Beynon, Owain" userId="d9946c4b-fd36-441f-b7ed-3e2500302118" providerId="ADAL" clId="{F5C9C3F8-2C17-EB4D-92EA-D0715594E763}" dt="2023-11-21T13:54:03.916" v="1179" actId="1076"/>
          <ac:picMkLst>
            <pc:docMk/>
            <pc:sldMk cId="4108275641" sldId="273"/>
            <ac:picMk id="14" creationId="{0D5326F6-12E7-B026-8658-C68859804B60}"/>
          </ac:picMkLst>
        </pc:picChg>
        <pc:picChg chg="add mod modCrop">
          <ac:chgData name="Beynon, Owain" userId="d9946c4b-fd36-441f-b7ed-3e2500302118" providerId="ADAL" clId="{F5C9C3F8-2C17-EB4D-92EA-D0715594E763}" dt="2023-11-21T14:22:01.249" v="1441" actId="732"/>
          <ac:picMkLst>
            <pc:docMk/>
            <pc:sldMk cId="4108275641" sldId="273"/>
            <ac:picMk id="18" creationId="{7E10665E-3360-E988-B60B-CFE1E478CFA8}"/>
          </ac:picMkLst>
        </pc:picChg>
        <pc:picChg chg="add mod modCrop">
          <ac:chgData name="Beynon, Owain" userId="d9946c4b-fd36-441f-b7ed-3e2500302118" providerId="ADAL" clId="{F5C9C3F8-2C17-EB4D-92EA-D0715594E763}" dt="2023-11-21T14:22:17.675" v="1447" actId="1076"/>
          <ac:picMkLst>
            <pc:docMk/>
            <pc:sldMk cId="4108275641" sldId="273"/>
            <ac:picMk id="19" creationId="{47429B5C-291E-25A6-EBDC-F0CA4539E02F}"/>
          </ac:picMkLst>
        </pc:picChg>
      </pc:sldChg>
      <pc:sldChg chg="addSp delSp modSp add mod">
        <pc:chgData name="Beynon, Owain" userId="d9946c4b-fd36-441f-b7ed-3e2500302118" providerId="ADAL" clId="{F5C9C3F8-2C17-EB4D-92EA-D0715594E763}" dt="2023-11-21T14:11:02.142" v="1425" actId="1076"/>
        <pc:sldMkLst>
          <pc:docMk/>
          <pc:sldMk cId="1116946664" sldId="274"/>
        </pc:sldMkLst>
        <pc:spChg chg="mod">
          <ac:chgData name="Beynon, Owain" userId="d9946c4b-fd36-441f-b7ed-3e2500302118" providerId="ADAL" clId="{F5C9C3F8-2C17-EB4D-92EA-D0715594E763}" dt="2023-11-21T14:02:48.839" v="1290" actId="1076"/>
          <ac:spMkLst>
            <pc:docMk/>
            <pc:sldMk cId="1116946664" sldId="274"/>
            <ac:spMk id="4" creationId="{7FE8F950-3863-E982-81E3-2264D3BADC34}"/>
          </ac:spMkLst>
        </pc:spChg>
        <pc:spChg chg="add del mod">
          <ac:chgData name="Beynon, Owain" userId="d9946c4b-fd36-441f-b7ed-3e2500302118" providerId="ADAL" clId="{F5C9C3F8-2C17-EB4D-92EA-D0715594E763}" dt="2023-11-21T14:07:10.276" v="1301" actId="478"/>
          <ac:spMkLst>
            <pc:docMk/>
            <pc:sldMk cId="1116946664" sldId="274"/>
            <ac:spMk id="5" creationId="{0C60521F-6CF5-1F83-5787-5FEDE190E249}"/>
          </ac:spMkLst>
        </pc:spChg>
        <pc:spChg chg="add mod">
          <ac:chgData name="Beynon, Owain" userId="d9946c4b-fd36-441f-b7ed-3e2500302118" providerId="ADAL" clId="{F5C9C3F8-2C17-EB4D-92EA-D0715594E763}" dt="2023-11-21T14:09:28.424" v="1315" actId="1076"/>
          <ac:spMkLst>
            <pc:docMk/>
            <pc:sldMk cId="1116946664" sldId="274"/>
            <ac:spMk id="10" creationId="{147C6236-2DD8-683A-0EB2-5F11BF347838}"/>
          </ac:spMkLst>
        </pc:spChg>
        <pc:spChg chg="del">
          <ac:chgData name="Beynon, Owain" userId="d9946c4b-fd36-441f-b7ed-3e2500302118" providerId="ADAL" clId="{F5C9C3F8-2C17-EB4D-92EA-D0715594E763}" dt="2023-11-21T14:02:53.638" v="1292" actId="478"/>
          <ac:spMkLst>
            <pc:docMk/>
            <pc:sldMk cId="1116946664" sldId="274"/>
            <ac:spMk id="11" creationId="{D45A14DF-B684-161F-2DD6-F6D571837E0B}"/>
          </ac:spMkLst>
        </pc:spChg>
        <pc:spChg chg="del">
          <ac:chgData name="Beynon, Owain" userId="d9946c4b-fd36-441f-b7ed-3e2500302118" providerId="ADAL" clId="{F5C9C3F8-2C17-EB4D-92EA-D0715594E763}" dt="2023-11-21T14:02:53.638" v="1292" actId="478"/>
          <ac:spMkLst>
            <pc:docMk/>
            <pc:sldMk cId="1116946664" sldId="274"/>
            <ac:spMk id="12" creationId="{2AAB6BFE-9DA2-4915-819B-A40FD709ACE2}"/>
          </ac:spMkLst>
        </pc:spChg>
        <pc:spChg chg="del">
          <ac:chgData name="Beynon, Owain" userId="d9946c4b-fd36-441f-b7ed-3e2500302118" providerId="ADAL" clId="{F5C9C3F8-2C17-EB4D-92EA-D0715594E763}" dt="2023-11-21T14:02:53.638" v="1292" actId="478"/>
          <ac:spMkLst>
            <pc:docMk/>
            <pc:sldMk cId="1116946664" sldId="274"/>
            <ac:spMk id="15" creationId="{B1C2ECFD-6C37-1EC7-B0B4-8D5B907964C0}"/>
          </ac:spMkLst>
        </pc:spChg>
        <pc:spChg chg="del">
          <ac:chgData name="Beynon, Owain" userId="d9946c4b-fd36-441f-b7ed-3e2500302118" providerId="ADAL" clId="{F5C9C3F8-2C17-EB4D-92EA-D0715594E763}" dt="2023-11-21T14:02:53.638" v="1292" actId="478"/>
          <ac:spMkLst>
            <pc:docMk/>
            <pc:sldMk cId="1116946664" sldId="274"/>
            <ac:spMk id="16" creationId="{279B976E-7EA5-5F0C-8692-C101648E3C04}"/>
          </ac:spMkLst>
        </pc:spChg>
        <pc:spChg chg="add del mod">
          <ac:chgData name="Beynon, Owain" userId="d9946c4b-fd36-441f-b7ed-3e2500302118" providerId="ADAL" clId="{F5C9C3F8-2C17-EB4D-92EA-D0715594E763}" dt="2023-11-21T14:09:32.632" v="1318" actId="478"/>
          <ac:spMkLst>
            <pc:docMk/>
            <pc:sldMk cId="1116946664" sldId="274"/>
            <ac:spMk id="17" creationId="{B864AD38-B799-F2B2-D784-782C669F5115}"/>
          </ac:spMkLst>
        </pc:spChg>
        <pc:spChg chg="add mod">
          <ac:chgData name="Beynon, Owain" userId="d9946c4b-fd36-441f-b7ed-3e2500302118" providerId="ADAL" clId="{F5C9C3F8-2C17-EB4D-92EA-D0715594E763}" dt="2023-11-21T14:09:41.054" v="1322" actId="20577"/>
          <ac:spMkLst>
            <pc:docMk/>
            <pc:sldMk cId="1116946664" sldId="274"/>
            <ac:spMk id="18" creationId="{E76486FC-62B8-E617-D568-089983C4D27E}"/>
          </ac:spMkLst>
        </pc:spChg>
        <pc:spChg chg="add mod">
          <ac:chgData name="Beynon, Owain" userId="d9946c4b-fd36-441f-b7ed-3e2500302118" providerId="ADAL" clId="{F5C9C3F8-2C17-EB4D-92EA-D0715594E763}" dt="2023-11-21T14:11:02.142" v="1425" actId="1076"/>
          <ac:spMkLst>
            <pc:docMk/>
            <pc:sldMk cId="1116946664" sldId="274"/>
            <ac:spMk id="21" creationId="{43A310E6-44E8-FA68-22A0-142DA98C1505}"/>
          </ac:spMkLst>
        </pc:spChg>
        <pc:picChg chg="add del mod">
          <ac:chgData name="Beynon, Owain" userId="d9946c4b-fd36-441f-b7ed-3e2500302118" providerId="ADAL" clId="{F5C9C3F8-2C17-EB4D-92EA-D0715594E763}" dt="2023-11-21T14:07:06.804" v="1299" actId="478"/>
          <ac:picMkLst>
            <pc:docMk/>
            <pc:sldMk cId="1116946664" sldId="274"/>
            <ac:picMk id="3" creationId="{37454807-DE92-C098-E99D-8A3145F42438}"/>
          </ac:picMkLst>
        </pc:picChg>
        <pc:picChg chg="del">
          <ac:chgData name="Beynon, Owain" userId="d9946c4b-fd36-441f-b7ed-3e2500302118" providerId="ADAL" clId="{F5C9C3F8-2C17-EB4D-92EA-D0715594E763}" dt="2023-11-21T14:02:49.853" v="1291" actId="478"/>
          <ac:picMkLst>
            <pc:docMk/>
            <pc:sldMk cId="1116946664" sldId="274"/>
            <ac:picMk id="6" creationId="{133533F9-0144-EF30-B6CF-E5231D714D91}"/>
          </ac:picMkLst>
        </pc:picChg>
        <pc:picChg chg="add del mod">
          <ac:chgData name="Beynon, Owain" userId="d9946c4b-fd36-441f-b7ed-3e2500302118" providerId="ADAL" clId="{F5C9C3F8-2C17-EB4D-92EA-D0715594E763}" dt="2023-11-21T14:07:04.563" v="1298" actId="478"/>
          <ac:picMkLst>
            <pc:docMk/>
            <pc:sldMk cId="1116946664" sldId="274"/>
            <ac:picMk id="7" creationId="{AE1ACF88-FD79-2324-A6E0-824C2FCCBC08}"/>
          </ac:picMkLst>
        </pc:picChg>
        <pc:picChg chg="add mod modCrop">
          <ac:chgData name="Beynon, Owain" userId="d9946c4b-fd36-441f-b7ed-3e2500302118" providerId="ADAL" clId="{F5C9C3F8-2C17-EB4D-92EA-D0715594E763}" dt="2023-11-21T14:09:14.957" v="1310" actId="1076"/>
          <ac:picMkLst>
            <pc:docMk/>
            <pc:sldMk cId="1116946664" sldId="274"/>
            <ac:picMk id="9" creationId="{AF8B48BD-ADDE-9166-8252-F1E8B0262356}"/>
          </ac:picMkLst>
        </pc:picChg>
        <pc:picChg chg="del">
          <ac:chgData name="Beynon, Owain" userId="d9946c4b-fd36-441f-b7ed-3e2500302118" providerId="ADAL" clId="{F5C9C3F8-2C17-EB4D-92EA-D0715594E763}" dt="2023-11-21T14:02:55.344" v="1293" actId="478"/>
          <ac:picMkLst>
            <pc:docMk/>
            <pc:sldMk cId="1116946664" sldId="274"/>
            <ac:picMk id="13" creationId="{55A4E2EC-EAE8-A429-5960-053292375AFA}"/>
          </ac:picMkLst>
        </pc:picChg>
        <pc:picChg chg="del">
          <ac:chgData name="Beynon, Owain" userId="d9946c4b-fd36-441f-b7ed-3e2500302118" providerId="ADAL" clId="{F5C9C3F8-2C17-EB4D-92EA-D0715594E763}" dt="2023-11-21T14:02:53.638" v="1292" actId="478"/>
          <ac:picMkLst>
            <pc:docMk/>
            <pc:sldMk cId="1116946664" sldId="274"/>
            <ac:picMk id="14" creationId="{0D5326F6-12E7-B026-8658-C68859804B60}"/>
          </ac:picMkLst>
        </pc:picChg>
        <pc:picChg chg="add mod">
          <ac:chgData name="Beynon, Owain" userId="d9946c4b-fd36-441f-b7ed-3e2500302118" providerId="ADAL" clId="{F5C9C3F8-2C17-EB4D-92EA-D0715594E763}" dt="2023-11-21T14:10:27.034" v="1330" actId="1076"/>
          <ac:picMkLst>
            <pc:docMk/>
            <pc:sldMk cId="1116946664" sldId="274"/>
            <ac:picMk id="20" creationId="{5BF5D7CB-C581-21E0-3F2D-18B367433986}"/>
          </ac:picMkLst>
        </pc:picChg>
      </pc:sldChg>
      <pc:sldChg chg="addSp delSp modSp add mod">
        <pc:chgData name="Beynon, Owain" userId="d9946c4b-fd36-441f-b7ed-3e2500302118" providerId="ADAL" clId="{F5C9C3F8-2C17-EB4D-92EA-D0715594E763}" dt="2023-11-21T14:49:56.828" v="1608" actId="1076"/>
        <pc:sldMkLst>
          <pc:docMk/>
          <pc:sldMk cId="478045443" sldId="275"/>
        </pc:sldMkLst>
        <pc:spChg chg="del">
          <ac:chgData name="Beynon, Owain" userId="d9946c4b-fd36-441f-b7ed-3e2500302118" providerId="ADAL" clId="{F5C9C3F8-2C17-EB4D-92EA-D0715594E763}" dt="2023-11-21T14:44:15.113" v="1494" actId="478"/>
          <ac:spMkLst>
            <pc:docMk/>
            <pc:sldMk cId="478045443" sldId="275"/>
            <ac:spMk id="3" creationId="{067C9FD1-E441-4E10-B894-E34CA2CE51F8}"/>
          </ac:spMkLst>
        </pc:spChg>
        <pc:spChg chg="mod">
          <ac:chgData name="Beynon, Owain" userId="d9946c4b-fd36-441f-b7ed-3e2500302118" providerId="ADAL" clId="{F5C9C3F8-2C17-EB4D-92EA-D0715594E763}" dt="2023-11-21T14:44:11.788" v="1492" actId="20577"/>
          <ac:spMkLst>
            <pc:docMk/>
            <pc:sldMk cId="478045443" sldId="275"/>
            <ac:spMk id="4" creationId="{7FE8F950-3863-E982-81E3-2264D3BADC34}"/>
          </ac:spMkLst>
        </pc:spChg>
        <pc:spChg chg="add mod">
          <ac:chgData name="Beynon, Owain" userId="d9946c4b-fd36-441f-b7ed-3e2500302118" providerId="ADAL" clId="{F5C9C3F8-2C17-EB4D-92EA-D0715594E763}" dt="2023-11-21T14:48:03.455" v="1533" actId="1076"/>
          <ac:spMkLst>
            <pc:docMk/>
            <pc:sldMk cId="478045443" sldId="275"/>
            <ac:spMk id="6" creationId="{52018161-EB82-B4C4-CA29-D8C9B3E81B3B}"/>
          </ac:spMkLst>
        </pc:spChg>
        <pc:spChg chg="add mod">
          <ac:chgData name="Beynon, Owain" userId="d9946c4b-fd36-441f-b7ed-3e2500302118" providerId="ADAL" clId="{F5C9C3F8-2C17-EB4D-92EA-D0715594E763}" dt="2023-11-21T14:48:06.592" v="1534" actId="1076"/>
          <ac:spMkLst>
            <pc:docMk/>
            <pc:sldMk cId="478045443" sldId="275"/>
            <ac:spMk id="7" creationId="{9B2DE1F7-6C25-A404-9B3D-DF9AC2E2E6F6}"/>
          </ac:spMkLst>
        </pc:spChg>
        <pc:spChg chg="add mod">
          <ac:chgData name="Beynon, Owain" userId="d9946c4b-fd36-441f-b7ed-3e2500302118" providerId="ADAL" clId="{F5C9C3F8-2C17-EB4D-92EA-D0715594E763}" dt="2023-11-21T14:48:52.984" v="1548" actId="1076"/>
          <ac:spMkLst>
            <pc:docMk/>
            <pc:sldMk cId="478045443" sldId="275"/>
            <ac:spMk id="12" creationId="{BF57E551-2391-ABED-6D2B-427F7E2D008F}"/>
          </ac:spMkLst>
        </pc:spChg>
        <pc:spChg chg="add mod">
          <ac:chgData name="Beynon, Owain" userId="d9946c4b-fd36-441f-b7ed-3e2500302118" providerId="ADAL" clId="{F5C9C3F8-2C17-EB4D-92EA-D0715594E763}" dt="2023-11-21T14:49:56.828" v="1608" actId="1076"/>
          <ac:spMkLst>
            <pc:docMk/>
            <pc:sldMk cId="478045443" sldId="275"/>
            <ac:spMk id="13" creationId="{ECB5A29F-974A-555B-7BB3-F5433F8AB1F3}"/>
          </ac:spMkLst>
        </pc:spChg>
        <pc:picChg chg="del">
          <ac:chgData name="Beynon, Owain" userId="d9946c4b-fd36-441f-b7ed-3e2500302118" providerId="ADAL" clId="{F5C9C3F8-2C17-EB4D-92EA-D0715594E763}" dt="2023-11-21T14:44:13.078" v="1493" actId="478"/>
          <ac:picMkLst>
            <pc:docMk/>
            <pc:sldMk cId="478045443" sldId="275"/>
            <ac:picMk id="5" creationId="{8757CA61-1B03-1FDD-DBFF-D48BFCD59B77}"/>
          </ac:picMkLst>
        </pc:picChg>
        <pc:picChg chg="add mod">
          <ac:chgData name="Beynon, Owain" userId="d9946c4b-fd36-441f-b7ed-3e2500302118" providerId="ADAL" clId="{F5C9C3F8-2C17-EB4D-92EA-D0715594E763}" dt="2023-11-21T14:46:40.225" v="1498" actId="1076"/>
          <ac:picMkLst>
            <pc:docMk/>
            <pc:sldMk cId="478045443" sldId="275"/>
            <ac:picMk id="6146" creationId="{805694B8-0BB9-950F-8A24-7A149FF8CDAC}"/>
          </ac:picMkLst>
        </pc:picChg>
        <pc:cxnChg chg="add mod">
          <ac:chgData name="Beynon, Owain" userId="d9946c4b-fd36-441f-b7ed-3e2500302118" providerId="ADAL" clId="{F5C9C3F8-2C17-EB4D-92EA-D0715594E763}" dt="2023-11-21T14:48:17.432" v="1536" actId="1076"/>
          <ac:cxnSpMkLst>
            <pc:docMk/>
            <pc:sldMk cId="478045443" sldId="275"/>
            <ac:cxnSpMk id="9" creationId="{74EAE99D-057E-DC0F-DE80-E618F3C2005A}"/>
          </ac:cxnSpMkLst>
        </pc:cxnChg>
        <pc:cxnChg chg="add mod">
          <ac:chgData name="Beynon, Owain" userId="d9946c4b-fd36-441f-b7ed-3e2500302118" providerId="ADAL" clId="{F5C9C3F8-2C17-EB4D-92EA-D0715594E763}" dt="2023-11-21T14:48:33.732" v="1540" actId="1076"/>
          <ac:cxnSpMkLst>
            <pc:docMk/>
            <pc:sldMk cId="478045443" sldId="275"/>
            <ac:cxnSpMk id="10" creationId="{5529B3B7-54EA-3B4A-E543-F362954D5D6E}"/>
          </ac:cxnSpMkLst>
        </pc:cxnChg>
      </pc:sldChg>
      <pc:sldChg chg="delSp modSp add mod ord">
        <pc:chgData name="Beynon, Owain" userId="d9946c4b-fd36-441f-b7ed-3e2500302118" providerId="ADAL" clId="{F5C9C3F8-2C17-EB4D-92EA-D0715594E763}" dt="2023-11-21T14:49:21.801" v="1559" actId="478"/>
        <pc:sldMkLst>
          <pc:docMk/>
          <pc:sldMk cId="3106651649" sldId="276"/>
        </pc:sldMkLst>
        <pc:spChg chg="del mod">
          <ac:chgData name="Beynon, Owain" userId="d9946c4b-fd36-441f-b7ed-3e2500302118" providerId="ADAL" clId="{F5C9C3F8-2C17-EB4D-92EA-D0715594E763}" dt="2023-11-21T14:49:21.801" v="1559" actId="478"/>
          <ac:spMkLst>
            <pc:docMk/>
            <pc:sldMk cId="3106651649" sldId="276"/>
            <ac:spMk id="6" creationId="{52018161-EB82-B4C4-CA29-D8C9B3E81B3B}"/>
          </ac:spMkLst>
        </pc:spChg>
        <pc:spChg chg="del">
          <ac:chgData name="Beynon, Owain" userId="d9946c4b-fd36-441f-b7ed-3e2500302118" providerId="ADAL" clId="{F5C9C3F8-2C17-EB4D-92EA-D0715594E763}" dt="2023-11-21T14:49:12.896" v="1555" actId="478"/>
          <ac:spMkLst>
            <pc:docMk/>
            <pc:sldMk cId="3106651649" sldId="276"/>
            <ac:spMk id="7" creationId="{9B2DE1F7-6C25-A404-9B3D-DF9AC2E2E6F6}"/>
          </ac:spMkLst>
        </pc:spChg>
        <pc:spChg chg="del mod">
          <ac:chgData name="Beynon, Owain" userId="d9946c4b-fd36-441f-b7ed-3e2500302118" providerId="ADAL" clId="{F5C9C3F8-2C17-EB4D-92EA-D0715594E763}" dt="2023-11-21T14:49:04.125" v="1552" actId="478"/>
          <ac:spMkLst>
            <pc:docMk/>
            <pc:sldMk cId="3106651649" sldId="276"/>
            <ac:spMk id="12" creationId="{BF57E551-2391-ABED-6D2B-427F7E2D008F}"/>
          </ac:spMkLst>
        </pc:spChg>
        <pc:cxnChg chg="del">
          <ac:chgData name="Beynon, Owain" userId="d9946c4b-fd36-441f-b7ed-3e2500302118" providerId="ADAL" clId="{F5C9C3F8-2C17-EB4D-92EA-D0715594E763}" dt="2023-11-21T14:49:14.046" v="1556" actId="478"/>
          <ac:cxnSpMkLst>
            <pc:docMk/>
            <pc:sldMk cId="3106651649" sldId="276"/>
            <ac:cxnSpMk id="9" creationId="{74EAE99D-057E-DC0F-DE80-E618F3C2005A}"/>
          </ac:cxnSpMkLst>
        </pc:cxnChg>
        <pc:cxnChg chg="del">
          <ac:chgData name="Beynon, Owain" userId="d9946c4b-fd36-441f-b7ed-3e2500302118" providerId="ADAL" clId="{F5C9C3F8-2C17-EB4D-92EA-D0715594E763}" dt="2023-11-21T14:49:05.105" v="1553" actId="478"/>
          <ac:cxnSpMkLst>
            <pc:docMk/>
            <pc:sldMk cId="3106651649" sldId="276"/>
            <ac:cxnSpMk id="10" creationId="{5529B3B7-54EA-3B4A-E543-F362954D5D6E}"/>
          </ac:cxnSpMkLst>
        </pc:cxnChg>
      </pc:sldChg>
      <pc:sldChg chg="add">
        <pc:chgData name="Beynon, Owain" userId="d9946c4b-fd36-441f-b7ed-3e2500302118" providerId="ADAL" clId="{F5C9C3F8-2C17-EB4D-92EA-D0715594E763}" dt="2023-11-21T14:49:07.661" v="1554" actId="2890"/>
        <pc:sldMkLst>
          <pc:docMk/>
          <pc:sldMk cId="2441343251" sldId="277"/>
        </pc:sldMkLst>
      </pc:sldChg>
      <pc:sldChg chg="add">
        <pc:chgData name="Beynon, Owain" userId="d9946c4b-fd36-441f-b7ed-3e2500302118" providerId="ADAL" clId="{F5C9C3F8-2C17-EB4D-92EA-D0715594E763}" dt="2023-11-21T14:49:16.541" v="1557" actId="2890"/>
        <pc:sldMkLst>
          <pc:docMk/>
          <pc:sldMk cId="1906606678" sldId="27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A2496-EF10-F019-D779-49F21589A1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F3C19-4C04-7E82-A3BB-4AFAAB918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F5B1E7-32D3-A3AF-417D-DDB8EFCB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54D1F-22C6-81E2-9F17-0A5FCEE8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454BB-6669-40BF-4509-D3F0FA1CD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8900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755FF-DBC4-BD55-1D6F-81B7748CB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4AF981-2853-880A-FAFC-120BF66C86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80D5A1-3F99-045F-4291-CBD7134AC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A2EAA-D2F6-4DAC-75B0-494106A4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4A88F6-D673-42B3-FA54-5CB1F92DF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4346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137865-A834-0261-11E8-7030CD3206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227CC-465E-D9B1-FB90-8795F021A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CA6920-3A71-D0DB-E326-394D4C17A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B509F7-2249-BBA9-47C2-010617935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065BF4-AF4B-1070-9138-666A25507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2646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9932C-859B-60F7-D3BF-17CECFDC9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B7D080-28C3-3025-EBEB-8A2F7C26F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22D63-0C31-F672-D1E8-8F59EC51D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FB480-A9BC-A99E-1B50-CDF4CE291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08BDFA-29A2-6FD8-9188-00558277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956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047D3-B1CA-EA4C-0B6D-A8BFE7BAB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35B00-5C53-A69A-A9F0-A49E14425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96DA2-F18F-2E45-19D8-75F197AEA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F48EF7-DDAF-7D01-E20A-B4F8E6730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F287D-9E45-4CCC-F729-7B46D6BC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6456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AF183-6CC7-80D3-D5D6-3DA71BCB2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A2B21-5BFD-9BEE-E823-CC61E5DB6E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57E2D3-B083-F083-F67F-86032826E78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23B85-55D7-3616-68DD-29C313B1B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2B379-78E7-B1D6-42D3-AFEA325C0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37C59-9F50-186B-EE2D-F971426C2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67992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8D037-C036-7592-FEA8-F4B0FCB90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DB377A-17C4-2A58-0EE9-719F91503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2410F-8040-FB56-C064-84462CD695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19B5DC-32DF-E163-6AF8-047878785B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68904F-22C7-6C7E-B225-97495E15EF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66470-A538-CAF4-E365-F6756D50A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1F0177-55BE-16A1-2B3A-9169807EB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37D855-0292-C858-1204-D6BA8539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108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F69E-78C3-2464-0B12-3A5BE4764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CB44CD-0717-3C52-0304-34BD0E109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283AA7-1D9B-4C15-DC90-47F04CCFE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A8670-062B-D40F-E51C-74FBA4EE9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50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E32D8-5B46-2188-2039-01D30C5D3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F69278-E9EB-1654-FFBD-B3194854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F664B-4E9B-6B53-34A7-56C9C27C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090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216CB-91B8-B4C0-A5A4-1C062B104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80D4B-26A0-FE8C-BA93-7C6051076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3E3C37-C657-88E6-B133-C7F36C8924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3BC211-3230-4618-86EB-219BF4C1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E80CF-6583-6A58-E243-F60992540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0BB26-EEC6-F11A-B8AB-CF8721D5A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222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2402C-2C96-7B7E-A6B9-95A7EEE91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8C4D636-6E37-B4A6-7ABD-846A66EEC0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E42149-EAE2-EF75-779D-F27D52FEA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9EAB0B-9274-047D-0155-A062EE7C5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B25270-00E1-F208-49DC-817B14749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9F370D-DA9F-A887-C6C8-92E5FCEF9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139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791A27-1A52-93D6-37DC-C685053461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6337C4-2402-E3D8-36BC-34E26AA34B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3884D-1979-D5A7-B88F-9E554505DF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375DC-9DB7-BF4E-B49E-44750EE2B8E1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EDF04C-E847-230D-636A-1D0E6B7CF1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7FBD57-D76B-9621-120C-8EA5E9893E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08787D-17CA-0D47-B81B-5592F5D2C52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3087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C2ED6-00BC-5FF7-3758-497EF72995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33509"/>
            <a:ext cx="9144000" cy="3299756"/>
          </a:xfrm>
        </p:spPr>
        <p:txBody>
          <a:bodyPr>
            <a:normAutofit fontScale="90000"/>
          </a:bodyPr>
          <a:lstStyle/>
          <a:p>
            <a: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  <a:t>NSCI0032: Integrated Data-Driven Materials Science and Digitalisation 23/24</a:t>
            </a:r>
            <a:br>
              <a:rPr lang="en-GB" b="1" i="0" u="none" strike="noStrike" dirty="0">
                <a:solidFill>
                  <a:srgbClr val="1A1A1A"/>
                </a:solidFill>
                <a:effectLst/>
                <a:latin typeface="-apple-system"/>
              </a:rPr>
            </a:b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E04B8AF-8A4D-8B92-4358-F4811BCFE1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33265"/>
            <a:ext cx="9144000" cy="1655762"/>
          </a:xfrm>
        </p:spPr>
        <p:txBody>
          <a:bodyPr/>
          <a:lstStyle/>
          <a:p>
            <a:r>
              <a:rPr lang="en-GB" dirty="0"/>
              <a:t>Hands-on session: The Atomic Simulation Environment </a:t>
            </a:r>
          </a:p>
          <a:p>
            <a:endParaRPr lang="en-GB" dirty="0"/>
          </a:p>
          <a:p>
            <a:r>
              <a:rPr lang="en-GB" sz="1800" dirty="0"/>
              <a:t>Instructors: Professor </a:t>
            </a:r>
            <a:r>
              <a:rPr lang="en-GB" sz="1800" dirty="0" err="1"/>
              <a:t>Hashibon</a:t>
            </a:r>
            <a:r>
              <a:rPr lang="en-GB" sz="1800" dirty="0"/>
              <a:t>, Dr Pineda Rodriguez, Dr Beynon</a:t>
            </a:r>
          </a:p>
        </p:txBody>
      </p:sp>
    </p:spTree>
    <p:extLst>
      <p:ext uri="{BB962C8B-B14F-4D97-AF65-F5344CB8AC3E}">
        <p14:creationId xmlns:p14="http://schemas.microsoft.com/office/powerpoint/2010/main" val="3793024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673730" y="1000687"/>
            <a:ext cx="295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Periodic boundary condition: </a:t>
            </a:r>
          </a:p>
        </p:txBody>
      </p:sp>
      <p:pic>
        <p:nvPicPr>
          <p:cNvPr id="5" name="Picture 4" descr="A grid of blue dots with red dots&#10;&#10;Description automatically generated">
            <a:extLst>
              <a:ext uri="{FF2B5EF4-FFF2-40B4-BE49-F238E27FC236}">
                <a16:creationId xmlns:a16="http://schemas.microsoft.com/office/drawing/2014/main" id="{8757CA61-1B03-1FDD-DBFF-D48BFCD5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339" y="1856337"/>
            <a:ext cx="6486939" cy="400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39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673730" y="1000687"/>
            <a:ext cx="2955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Periodic boundary condition: </a:t>
            </a:r>
          </a:p>
        </p:txBody>
      </p:sp>
      <p:pic>
        <p:nvPicPr>
          <p:cNvPr id="5" name="Picture 4" descr="A grid of blue dots with red dots&#10;&#10;Description automatically generated">
            <a:extLst>
              <a:ext uri="{FF2B5EF4-FFF2-40B4-BE49-F238E27FC236}">
                <a16:creationId xmlns:a16="http://schemas.microsoft.com/office/drawing/2014/main" id="{8757CA61-1B03-1FDD-DBFF-D48BFCD59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339" y="1856337"/>
            <a:ext cx="6486939" cy="4000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7C9FD1-E441-4E10-B894-E34CA2CE51F8}"/>
              </a:ext>
            </a:extLst>
          </p:cNvPr>
          <p:cNvSpPr txBox="1"/>
          <p:nvPr/>
        </p:nvSpPr>
        <p:spPr>
          <a:xfrm>
            <a:off x="8265821" y="2812922"/>
            <a:ext cx="36909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In which case working with supercells for MD simulations is important! </a:t>
            </a:r>
          </a:p>
          <a:p>
            <a:endParaRPr lang="en-GB" dirty="0"/>
          </a:p>
          <a:p>
            <a:r>
              <a:rPr lang="en-GB" dirty="0"/>
              <a:t>For a simple unit cell (1 atom) we’d only be sampling an atom self-interacting, which is unphysical! </a:t>
            </a:r>
          </a:p>
        </p:txBody>
      </p:sp>
    </p:spTree>
    <p:extLst>
      <p:ext uri="{BB962C8B-B14F-4D97-AF65-F5344CB8AC3E}">
        <p14:creationId xmlns:p14="http://schemas.microsoft.com/office/powerpoint/2010/main" val="1632051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673730" y="1000687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Geometry optimisation: </a:t>
            </a:r>
          </a:p>
        </p:txBody>
      </p:sp>
      <p:pic>
        <p:nvPicPr>
          <p:cNvPr id="6146" name="Picture 2" descr="Local Minimum, Local Maximum">
            <a:extLst>
              <a:ext uri="{FF2B5EF4-FFF2-40B4-BE49-F238E27FC236}">
                <a16:creationId xmlns:a16="http://schemas.microsoft.com/office/drawing/2014/main" id="{805694B8-0BB9-950F-8A24-7A149FF8C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7" y="1716757"/>
            <a:ext cx="5150373" cy="458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66516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673730" y="1000687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Geometry optimisation: </a:t>
            </a:r>
          </a:p>
        </p:txBody>
      </p:sp>
      <p:pic>
        <p:nvPicPr>
          <p:cNvPr id="6146" name="Picture 2" descr="Local Minimum, Local Maximum">
            <a:extLst>
              <a:ext uri="{FF2B5EF4-FFF2-40B4-BE49-F238E27FC236}">
                <a16:creationId xmlns:a16="http://schemas.microsoft.com/office/drawing/2014/main" id="{805694B8-0BB9-950F-8A24-7A149FF8C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7" y="1716757"/>
            <a:ext cx="5150373" cy="458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018161-EB82-B4C4-CA29-D8C9B3E81B3B}"/>
                  </a:ext>
                </a:extLst>
              </p:cNvPr>
              <p:cNvSpPr txBox="1"/>
              <p:nvPr/>
            </p:nvSpPr>
            <p:spPr>
              <a:xfrm>
                <a:off x="7826189" y="2888275"/>
                <a:ext cx="1350084" cy="540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2400" dirty="0"/>
                  <a:t> = 0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018161-EB82-B4C4-CA29-D8C9B3E81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89" y="2888275"/>
                <a:ext cx="1350084" cy="540725"/>
              </a:xfrm>
              <a:prstGeom prst="rect">
                <a:avLst/>
              </a:prstGeom>
              <a:blipFill>
                <a:blip r:embed="rId3"/>
                <a:stretch>
                  <a:fillRect l="-7477" r="-1869"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6606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673730" y="1000687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Geometry optimisation: </a:t>
            </a:r>
          </a:p>
        </p:txBody>
      </p:sp>
      <p:pic>
        <p:nvPicPr>
          <p:cNvPr id="6146" name="Picture 2" descr="Local Minimum, Local Maximum">
            <a:extLst>
              <a:ext uri="{FF2B5EF4-FFF2-40B4-BE49-F238E27FC236}">
                <a16:creationId xmlns:a16="http://schemas.microsoft.com/office/drawing/2014/main" id="{805694B8-0BB9-950F-8A24-7A149FF8C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7" y="1716757"/>
            <a:ext cx="5150373" cy="458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018161-EB82-B4C4-CA29-D8C9B3E81B3B}"/>
                  </a:ext>
                </a:extLst>
              </p:cNvPr>
              <p:cNvSpPr txBox="1"/>
              <p:nvPr/>
            </p:nvSpPr>
            <p:spPr>
              <a:xfrm>
                <a:off x="7826189" y="2888275"/>
                <a:ext cx="1350084" cy="540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2400" dirty="0"/>
                  <a:t> = 0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018161-EB82-B4C4-CA29-D8C9B3E81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89" y="2888275"/>
                <a:ext cx="1350084" cy="540725"/>
              </a:xfrm>
              <a:prstGeom prst="rect">
                <a:avLst/>
              </a:prstGeom>
              <a:blipFill>
                <a:blip r:embed="rId3"/>
                <a:stretch>
                  <a:fillRect l="-7477" r="-1869"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2DE1F7-6C25-A404-9B3D-DF9AC2E2E6F6}"/>
                  </a:ext>
                </a:extLst>
              </p:cNvPr>
              <p:cNvSpPr txBox="1"/>
              <p:nvPr/>
            </p:nvSpPr>
            <p:spPr>
              <a:xfrm>
                <a:off x="9721327" y="2888275"/>
                <a:ext cx="1350084" cy="540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2400" dirty="0"/>
                  <a:t> = 0 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2DE1F7-6C25-A404-9B3D-DF9AC2E2E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27" y="2888275"/>
                <a:ext cx="1350084" cy="540725"/>
              </a:xfrm>
              <a:prstGeom prst="rect">
                <a:avLst/>
              </a:prstGeom>
              <a:blipFill>
                <a:blip r:embed="rId4"/>
                <a:stretch>
                  <a:fillRect l="-5607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AE99D-057E-DC0F-DE80-E618F3C2005A}"/>
              </a:ext>
            </a:extLst>
          </p:cNvPr>
          <p:cNvCxnSpPr>
            <a:cxnSpLocks/>
          </p:cNvCxnSpPr>
          <p:nvPr/>
        </p:nvCxnSpPr>
        <p:spPr>
          <a:xfrm flipV="1">
            <a:off x="8988014" y="3165283"/>
            <a:ext cx="3765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13432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673730" y="1000687"/>
            <a:ext cx="2478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Geometry optimisation: </a:t>
            </a:r>
          </a:p>
        </p:txBody>
      </p:sp>
      <p:pic>
        <p:nvPicPr>
          <p:cNvPr id="6146" name="Picture 2" descr="Local Minimum, Local Maximum">
            <a:extLst>
              <a:ext uri="{FF2B5EF4-FFF2-40B4-BE49-F238E27FC236}">
                <a16:creationId xmlns:a16="http://schemas.microsoft.com/office/drawing/2014/main" id="{805694B8-0BB9-950F-8A24-7A149FF8C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17" y="1716757"/>
            <a:ext cx="5150373" cy="4581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018161-EB82-B4C4-CA29-D8C9B3E81B3B}"/>
                  </a:ext>
                </a:extLst>
              </p:cNvPr>
              <p:cNvSpPr txBox="1"/>
              <p:nvPr/>
            </p:nvSpPr>
            <p:spPr>
              <a:xfrm>
                <a:off x="7826189" y="2888275"/>
                <a:ext cx="1350084" cy="540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2400" dirty="0"/>
                  <a:t> = 0 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018161-EB82-B4C4-CA29-D8C9B3E81B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6189" y="2888275"/>
                <a:ext cx="1350084" cy="540725"/>
              </a:xfrm>
              <a:prstGeom prst="rect">
                <a:avLst/>
              </a:prstGeom>
              <a:blipFill>
                <a:blip r:embed="rId3"/>
                <a:stretch>
                  <a:fillRect l="-7477" r="-1869" b="-1818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2DE1F7-6C25-A404-9B3D-DF9AC2E2E6F6}"/>
                  </a:ext>
                </a:extLst>
              </p:cNvPr>
              <p:cNvSpPr txBox="1"/>
              <p:nvPr/>
            </p:nvSpPr>
            <p:spPr>
              <a:xfrm>
                <a:off x="9721327" y="2888275"/>
                <a:ext cx="1350084" cy="5407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𝑑𝐸</m:t>
                        </m:r>
                      </m:num>
                      <m:den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en-GB" sz="2400" dirty="0"/>
                  <a:t> = 0 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B2DE1F7-6C25-A404-9B3D-DF9AC2E2E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1327" y="2888275"/>
                <a:ext cx="1350084" cy="540725"/>
              </a:xfrm>
              <a:prstGeom prst="rect">
                <a:avLst/>
              </a:prstGeom>
              <a:blipFill>
                <a:blip r:embed="rId4"/>
                <a:stretch>
                  <a:fillRect l="-5607" b="-1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EAE99D-057E-DC0F-DE80-E618F3C2005A}"/>
              </a:ext>
            </a:extLst>
          </p:cNvPr>
          <p:cNvCxnSpPr>
            <a:cxnSpLocks/>
          </p:cNvCxnSpPr>
          <p:nvPr/>
        </p:nvCxnSpPr>
        <p:spPr>
          <a:xfrm flipV="1">
            <a:off x="8988014" y="3165283"/>
            <a:ext cx="37651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529B3B7-54EA-3B4A-E543-F362954D5D6E}"/>
              </a:ext>
            </a:extLst>
          </p:cNvPr>
          <p:cNvCxnSpPr>
            <a:cxnSpLocks/>
          </p:cNvCxnSpPr>
          <p:nvPr/>
        </p:nvCxnSpPr>
        <p:spPr>
          <a:xfrm>
            <a:off x="10025230" y="3617105"/>
            <a:ext cx="0" cy="5289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F57E551-2391-ABED-6D2B-427F7E2D008F}"/>
              </a:ext>
            </a:extLst>
          </p:cNvPr>
          <p:cNvSpPr txBox="1"/>
          <p:nvPr/>
        </p:nvSpPr>
        <p:spPr>
          <a:xfrm>
            <a:off x="9644368" y="4334127"/>
            <a:ext cx="752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Force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CB5A29F-974A-555B-7BB3-F5433F8AB1F3}"/>
              </a:ext>
            </a:extLst>
          </p:cNvPr>
          <p:cNvSpPr txBox="1"/>
          <p:nvPr/>
        </p:nvSpPr>
        <p:spPr>
          <a:xfrm>
            <a:off x="8042662" y="5206890"/>
            <a:ext cx="335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Force is our convergence criteria! </a:t>
            </a:r>
          </a:p>
        </p:txBody>
      </p:sp>
    </p:spTree>
    <p:extLst>
      <p:ext uri="{BB962C8B-B14F-4D97-AF65-F5344CB8AC3E}">
        <p14:creationId xmlns:p14="http://schemas.microsoft.com/office/powerpoint/2010/main" val="4780454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912270" y="1106673"/>
            <a:ext cx="1538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Cubic lattices: </a:t>
            </a:r>
          </a:p>
        </p:txBody>
      </p:sp>
      <p:pic>
        <p:nvPicPr>
          <p:cNvPr id="1028" name="Picture 4" descr="12.1: Crystal Lattices and Unit Cells - Chemistry LibreTexts">
            <a:extLst>
              <a:ext uri="{FF2B5EF4-FFF2-40B4-BE49-F238E27FC236}">
                <a16:creationId xmlns:a16="http://schemas.microsoft.com/office/drawing/2014/main" id="{F6B881B9-8778-1914-6D9D-1491B3DC7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242" y="1291339"/>
            <a:ext cx="6753708" cy="51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4775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683670" y="1089759"/>
            <a:ext cx="53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FCC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7C9FA-1111-0A33-0E90-C76CFD4219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7"/>
          <a:stretch/>
        </p:blipFill>
        <p:spPr>
          <a:xfrm>
            <a:off x="9283148" y="647632"/>
            <a:ext cx="2475882" cy="2117172"/>
          </a:xfrm>
          <a:prstGeom prst="rect">
            <a:avLst/>
          </a:prstGeom>
        </p:spPr>
      </p:pic>
      <p:pic>
        <p:nvPicPr>
          <p:cNvPr id="6" name="Picture 5" descr="A close-up of several cubes&#10;&#10;Description automatically generated">
            <a:extLst>
              <a:ext uri="{FF2B5EF4-FFF2-40B4-BE49-F238E27FC236}">
                <a16:creationId xmlns:a16="http://schemas.microsoft.com/office/drawing/2014/main" id="{CC7A9159-A5D3-2F56-8D3F-7663D89B6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61" y="1706218"/>
            <a:ext cx="3187700" cy="3962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A55922-BDF0-7D85-C4BE-2D45D0C58398}"/>
              </a:ext>
            </a:extLst>
          </p:cNvPr>
          <p:cNvSpPr txBox="1"/>
          <p:nvPr/>
        </p:nvSpPr>
        <p:spPr>
          <a:xfrm>
            <a:off x="9740347" y="3059668"/>
            <a:ext cx="187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Primitive unit cell</a:t>
            </a:r>
          </a:p>
        </p:txBody>
      </p:sp>
      <p:pic>
        <p:nvPicPr>
          <p:cNvPr id="9" name="Picture 8" descr="A drawing of a triangle&#10;&#10;Description automatically generated">
            <a:extLst>
              <a:ext uri="{FF2B5EF4-FFF2-40B4-BE49-F238E27FC236}">
                <a16:creationId xmlns:a16="http://schemas.microsoft.com/office/drawing/2014/main" id="{DC0F7BAC-1F2E-2E66-D6F8-BAFBB170B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7732" y="3687418"/>
            <a:ext cx="3782945" cy="268514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8CE5A3-BF7F-EA82-3A2C-029378486938}"/>
                  </a:ext>
                </a:extLst>
              </p:cNvPr>
              <p:cNvSpPr txBox="1"/>
              <p:nvPr/>
            </p:nvSpPr>
            <p:spPr>
              <a:xfrm>
                <a:off x="4631695" y="4155924"/>
                <a:ext cx="1755609" cy="573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𝑟</m:t>
                      </m:r>
                      <m:rad>
                        <m:radPr>
                          <m:degHide m:val="on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ra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8CE5A3-BF7F-EA82-3A2C-029378486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1695" y="4155924"/>
                <a:ext cx="1755609" cy="5739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CA4BF37-3ABC-8D1D-E37D-FFD10D1A1034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48482" y="664818"/>
            <a:ext cx="3924300" cy="3022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4B3085-FE6F-F3D0-BD0E-277DE400424B}"/>
              </a:ext>
            </a:extLst>
          </p:cNvPr>
          <p:cNvSpPr txBox="1"/>
          <p:nvPr/>
        </p:nvSpPr>
        <p:spPr>
          <a:xfrm>
            <a:off x="683670" y="5895119"/>
            <a:ext cx="2220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Conventional unit cell</a:t>
            </a:r>
          </a:p>
        </p:txBody>
      </p:sp>
      <p:pic>
        <p:nvPicPr>
          <p:cNvPr id="14" name="Picture 13" descr="A white board with black text&#10;&#10;Description automatically generated">
            <a:extLst>
              <a:ext uri="{FF2B5EF4-FFF2-40B4-BE49-F238E27FC236}">
                <a16:creationId xmlns:a16="http://schemas.microsoft.com/office/drawing/2014/main" id="{717AE86A-C7A6-168B-D2C9-2210FAE5A5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05314">
            <a:off x="9675745" y="4294678"/>
            <a:ext cx="1936589" cy="178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231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683670" y="1089759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8CE5A3-BF7F-EA82-3A2C-029378486938}"/>
                  </a:ext>
                </a:extLst>
              </p:cNvPr>
              <p:cNvSpPr txBox="1"/>
              <p:nvPr/>
            </p:nvSpPr>
            <p:spPr>
              <a:xfrm>
                <a:off x="3556746" y="3667539"/>
                <a:ext cx="1377428" cy="980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68CE5A3-BF7F-EA82-3A2C-029378486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746" y="3667539"/>
                <a:ext cx="1377428" cy="980781"/>
              </a:xfrm>
              <a:prstGeom prst="rect">
                <a:avLst/>
              </a:prstGeom>
              <a:blipFill>
                <a:blip r:embed="rId2"/>
                <a:stretch>
                  <a:fillRect b="-37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 close-up of several cubes&#10;&#10;Description automatically generated">
            <a:extLst>
              <a:ext uri="{FF2B5EF4-FFF2-40B4-BE49-F238E27FC236}">
                <a16:creationId xmlns:a16="http://schemas.microsoft.com/office/drawing/2014/main" id="{D5E6E778-6D6D-C1B3-8474-86049D619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253" y="1686339"/>
            <a:ext cx="2565400" cy="3962400"/>
          </a:xfrm>
          <a:prstGeom prst="rect">
            <a:avLst/>
          </a:prstGeom>
        </p:spPr>
      </p:pic>
      <p:pic>
        <p:nvPicPr>
          <p:cNvPr id="11" name="Picture 10" descr="A diagram of a diagram of circles and circles&#10;&#10;Description automatically generated">
            <a:extLst>
              <a:ext uri="{FF2B5EF4-FFF2-40B4-BE49-F238E27FC236}">
                <a16:creationId xmlns:a16="http://schemas.microsoft.com/office/drawing/2014/main" id="{C34DC8CC-5578-C3B1-F9B8-9104A5209D3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98267" y="3321170"/>
            <a:ext cx="3771900" cy="2654300"/>
          </a:xfrm>
          <a:prstGeom prst="rect">
            <a:avLst/>
          </a:prstGeom>
        </p:spPr>
      </p:pic>
      <p:pic>
        <p:nvPicPr>
          <p:cNvPr id="13" name="Picture 12" descr="A close-up of a math problem&#10;&#10;Description automatically generated">
            <a:extLst>
              <a:ext uri="{FF2B5EF4-FFF2-40B4-BE49-F238E27FC236}">
                <a16:creationId xmlns:a16="http://schemas.microsoft.com/office/drawing/2014/main" id="{B0E8E212-C776-47EB-ACDA-67661BCE99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914"/>
          <a:stretch/>
        </p:blipFill>
        <p:spPr>
          <a:xfrm>
            <a:off x="5532520" y="320487"/>
            <a:ext cx="6332227" cy="2430468"/>
          </a:xfrm>
          <a:prstGeom prst="rect">
            <a:avLst/>
          </a:prstGeom>
        </p:spPr>
      </p:pic>
      <p:pic>
        <p:nvPicPr>
          <p:cNvPr id="15" name="Picture 14" descr="A close-up of a math problem&#10;&#10;Description automatically generated">
            <a:extLst>
              <a:ext uri="{FF2B5EF4-FFF2-40B4-BE49-F238E27FC236}">
                <a16:creationId xmlns:a16="http://schemas.microsoft.com/office/drawing/2014/main" id="{EBBC81EE-92EB-0F98-75A6-B7456ECDD1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747" y="3951267"/>
            <a:ext cx="3382181" cy="243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1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683670" y="1089759"/>
            <a:ext cx="1957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Packing efficiency: 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33533F9-0144-EF30-B6CF-E5231D714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42" y="1715621"/>
            <a:ext cx="6007100" cy="952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5A14DF-B684-161F-2DD6-F6D571837E0B}"/>
              </a:ext>
            </a:extLst>
          </p:cNvPr>
          <p:cNvSpPr txBox="1"/>
          <p:nvPr/>
        </p:nvSpPr>
        <p:spPr>
          <a:xfrm>
            <a:off x="683670" y="3820548"/>
            <a:ext cx="1407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FCC: 74%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B6BFE-9DA2-4915-819B-A40FD709ACE2}"/>
              </a:ext>
            </a:extLst>
          </p:cNvPr>
          <p:cNvSpPr txBox="1"/>
          <p:nvPr/>
        </p:nvSpPr>
        <p:spPr>
          <a:xfrm>
            <a:off x="683669" y="5242351"/>
            <a:ext cx="1428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For BCC: 68%</a:t>
            </a:r>
          </a:p>
        </p:txBody>
      </p:sp>
      <p:pic>
        <p:nvPicPr>
          <p:cNvPr id="13" name="Picture 12" descr="A close-up of a molecule&#10;&#10;Description automatically generated">
            <a:extLst>
              <a:ext uri="{FF2B5EF4-FFF2-40B4-BE49-F238E27FC236}">
                <a16:creationId xmlns:a16="http://schemas.microsoft.com/office/drawing/2014/main" id="{55A4E2EC-EAE8-A429-5960-053292375A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9030"/>
          <a:stretch/>
        </p:blipFill>
        <p:spPr>
          <a:xfrm>
            <a:off x="3381419" y="4500433"/>
            <a:ext cx="2180142" cy="2222500"/>
          </a:xfrm>
          <a:prstGeom prst="rect">
            <a:avLst/>
          </a:prstGeom>
        </p:spPr>
      </p:pic>
      <p:pic>
        <p:nvPicPr>
          <p:cNvPr id="14" name="Picture 13" descr="A close-up of a molecule&#10;&#10;Description automatically generated">
            <a:extLst>
              <a:ext uri="{FF2B5EF4-FFF2-40B4-BE49-F238E27FC236}">
                <a16:creationId xmlns:a16="http://schemas.microsoft.com/office/drawing/2014/main" id="{0D5326F6-12E7-B026-8658-C68859804B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234" t="3388" r="2796" b="-3388"/>
          <a:stretch/>
        </p:blipFill>
        <p:spPr>
          <a:xfrm>
            <a:off x="3630638" y="2709298"/>
            <a:ext cx="2180142" cy="22225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1C2ECFD-6C37-1EC7-B0B4-8D5B907964C0}"/>
              </a:ext>
            </a:extLst>
          </p:cNvPr>
          <p:cNvSpPr txBox="1"/>
          <p:nvPr/>
        </p:nvSpPr>
        <p:spPr>
          <a:xfrm>
            <a:off x="7495054" y="3682282"/>
            <a:ext cx="195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4 atoms in unit cell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9B976E-7EA5-5F0C-8692-C101648E3C04}"/>
              </a:ext>
            </a:extLst>
          </p:cNvPr>
          <p:cNvSpPr txBox="1"/>
          <p:nvPr/>
        </p:nvSpPr>
        <p:spPr>
          <a:xfrm>
            <a:off x="7495053" y="5738786"/>
            <a:ext cx="195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2 atoms in unit cell</a:t>
            </a:r>
          </a:p>
        </p:txBody>
      </p:sp>
      <p:pic>
        <p:nvPicPr>
          <p:cNvPr id="18" name="Picture 17" descr="A screenshot of a whiteboard with black text&#10;&#10;Description automatically generated">
            <a:extLst>
              <a:ext uri="{FF2B5EF4-FFF2-40B4-BE49-F238E27FC236}">
                <a16:creationId xmlns:a16="http://schemas.microsoft.com/office/drawing/2014/main" id="{7E10665E-3360-E988-B60B-CFE1E478C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31" t="29995" r="44452" b="15037"/>
          <a:stretch/>
        </p:blipFill>
        <p:spPr>
          <a:xfrm rot="479201">
            <a:off x="9557009" y="3291530"/>
            <a:ext cx="1947938" cy="1608769"/>
          </a:xfrm>
          <a:prstGeom prst="rect">
            <a:avLst/>
          </a:prstGeom>
        </p:spPr>
      </p:pic>
      <p:pic>
        <p:nvPicPr>
          <p:cNvPr id="19" name="Picture 18" descr="A screenshot of a whiteboard with black text&#10;&#10;Description automatically generated">
            <a:extLst>
              <a:ext uri="{FF2B5EF4-FFF2-40B4-BE49-F238E27FC236}">
                <a16:creationId xmlns:a16="http://schemas.microsoft.com/office/drawing/2014/main" id="{47429B5C-291E-25A6-EBDC-F0CA4539E0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4375" t="26907" r="-4292" b="22041"/>
          <a:stretch/>
        </p:blipFill>
        <p:spPr>
          <a:xfrm rot="479201">
            <a:off x="9557008" y="5140599"/>
            <a:ext cx="1947938" cy="149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2756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619"/>
            <a:ext cx="1065853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Introduction to the Atomic Simulation Environment (ASE)</a:t>
            </a:r>
          </a:p>
        </p:txBody>
      </p:sp>
      <p:pic>
        <p:nvPicPr>
          <p:cNvPr id="1026" name="Picture 2" descr="ase / ase · GitLab">
            <a:extLst>
              <a:ext uri="{FF2B5EF4-FFF2-40B4-BE49-F238E27FC236}">
                <a16:creationId xmlns:a16="http://schemas.microsoft.com/office/drawing/2014/main" id="{9DEF5397-AE1C-7E78-D882-F005E972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361" y="83904"/>
            <a:ext cx="1026481" cy="10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2800AB-F926-08F0-6000-0AF4B8DD4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369" y="979657"/>
            <a:ext cx="9113017" cy="52014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2F7A871-F431-EDAD-46B5-CBC3C689AAAA}"/>
              </a:ext>
            </a:extLst>
          </p:cNvPr>
          <p:cNvSpPr txBox="1"/>
          <p:nvPr/>
        </p:nvSpPr>
        <p:spPr>
          <a:xfrm>
            <a:off x="639730" y="63360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wiki.fysik.dtu.dk</a:t>
            </a:r>
            <a:r>
              <a:rPr lang="en-GB" dirty="0"/>
              <a:t>/</a:t>
            </a:r>
            <a:r>
              <a:rPr lang="en-GB" dirty="0" err="1"/>
              <a:t>ase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999343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565336" y="1192157"/>
            <a:ext cx="2704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Deriving lattice constants : </a:t>
            </a:r>
          </a:p>
        </p:txBody>
      </p:sp>
      <p:pic>
        <p:nvPicPr>
          <p:cNvPr id="9" name="Picture 8" descr="A screenshot of a whiteboard with a math problem&#10;&#10;Description automatically generated">
            <a:extLst>
              <a:ext uri="{FF2B5EF4-FFF2-40B4-BE49-F238E27FC236}">
                <a16:creationId xmlns:a16="http://schemas.microsoft.com/office/drawing/2014/main" id="{AF8B48BD-ADDE-9166-8252-F1E8B02623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51" r="36544"/>
          <a:stretch/>
        </p:blipFill>
        <p:spPr>
          <a:xfrm>
            <a:off x="7688133" y="2388198"/>
            <a:ext cx="3661186" cy="3541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47C6236-2DD8-683A-0EB2-5F11BF347838}"/>
              </a:ext>
            </a:extLst>
          </p:cNvPr>
          <p:cNvSpPr txBox="1"/>
          <p:nvPr/>
        </p:nvSpPr>
        <p:spPr>
          <a:xfrm>
            <a:off x="8487784" y="167803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BCC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6486FC-62B8-E617-D568-089983C4D27E}"/>
              </a:ext>
            </a:extLst>
          </p:cNvPr>
          <p:cNvSpPr txBox="1"/>
          <p:nvPr/>
        </p:nvSpPr>
        <p:spPr>
          <a:xfrm>
            <a:off x="926952" y="1711947"/>
            <a:ext cx="53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FCC</a:t>
            </a:r>
          </a:p>
        </p:txBody>
      </p:sp>
      <p:pic>
        <p:nvPicPr>
          <p:cNvPr id="20" name="Picture 19" descr="A close-up of a math problem&#10;&#10;Description automatically generated">
            <a:extLst>
              <a:ext uri="{FF2B5EF4-FFF2-40B4-BE49-F238E27FC236}">
                <a16:creationId xmlns:a16="http://schemas.microsoft.com/office/drawing/2014/main" id="{5BF5D7CB-C581-21E0-3F2D-18B367433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56948">
            <a:off x="643212" y="2864802"/>
            <a:ext cx="5652035" cy="35418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A310E6-44E8-FA68-22A0-142DA98C1505}"/>
              </a:ext>
            </a:extLst>
          </p:cNvPr>
          <p:cNvSpPr txBox="1"/>
          <p:nvPr/>
        </p:nvSpPr>
        <p:spPr>
          <a:xfrm>
            <a:off x="822668" y="2231737"/>
            <a:ext cx="5550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 this, we approximate that the radius of a Cu atom is half the Cu-Cu bond length</a:t>
            </a:r>
          </a:p>
        </p:txBody>
      </p:sp>
    </p:spTree>
    <p:extLst>
      <p:ext uri="{BB962C8B-B14F-4D97-AF65-F5344CB8AC3E}">
        <p14:creationId xmlns:p14="http://schemas.microsoft.com/office/powerpoint/2010/main" val="111694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7619"/>
            <a:ext cx="1065853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Introduction to the Atomic Simulation Environment (ASE)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24896A-86FC-B854-54D7-44013332F7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0641" y="1438439"/>
            <a:ext cx="3251035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GB" sz="4400" dirty="0"/>
              <a:t>Toolbox for:</a:t>
            </a:r>
          </a:p>
          <a:p>
            <a:r>
              <a:rPr lang="en-GB" sz="4400" dirty="0"/>
              <a:t>Building atomic structures</a:t>
            </a:r>
          </a:p>
          <a:p>
            <a:r>
              <a:rPr lang="en-GB" sz="4400" dirty="0"/>
              <a:t>Molecular dynamics </a:t>
            </a:r>
          </a:p>
          <a:p>
            <a:r>
              <a:rPr lang="en-GB" sz="4400" dirty="0"/>
              <a:t>Structure optimization </a:t>
            </a:r>
          </a:p>
          <a:p>
            <a:r>
              <a:rPr lang="en-GB" sz="4400" dirty="0"/>
              <a:t>Analysis </a:t>
            </a:r>
          </a:p>
          <a:p>
            <a:r>
              <a:rPr lang="en-GB" sz="4400" dirty="0"/>
              <a:t>Vibrational calculations </a:t>
            </a:r>
          </a:p>
          <a:p>
            <a:r>
              <a:rPr lang="en-GB" sz="4400" dirty="0"/>
              <a:t>Interface for other computational packages (</a:t>
            </a:r>
            <a:r>
              <a:rPr lang="en-GB" sz="4400" dirty="0" err="1"/>
              <a:t>e.g</a:t>
            </a:r>
            <a:r>
              <a:rPr lang="en-GB" sz="4400" dirty="0"/>
              <a:t> VASP, Gaussian, Quantum Espresso, CASTEP etc)</a:t>
            </a:r>
          </a:p>
          <a:p>
            <a:endParaRPr lang="en-GB" sz="2400" dirty="0"/>
          </a:p>
        </p:txBody>
      </p:sp>
      <p:pic>
        <p:nvPicPr>
          <p:cNvPr id="1026" name="Picture 2" descr="ase / ase · GitLab">
            <a:extLst>
              <a:ext uri="{FF2B5EF4-FFF2-40B4-BE49-F238E27FC236}">
                <a16:creationId xmlns:a16="http://schemas.microsoft.com/office/drawing/2014/main" id="{9DEF5397-AE1C-7E78-D882-F005E972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9361" y="83904"/>
            <a:ext cx="1026481" cy="102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F12A62-989C-6556-5685-A06446F79465}"/>
              </a:ext>
            </a:extLst>
          </p:cNvPr>
          <p:cNvSpPr txBox="1">
            <a:spLocks/>
          </p:cNvSpPr>
          <p:nvPr/>
        </p:nvSpPr>
        <p:spPr>
          <a:xfrm>
            <a:off x="5811464" y="1036105"/>
            <a:ext cx="5257800" cy="476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2400" dirty="0"/>
              <a:t>Python library </a:t>
            </a:r>
          </a:p>
        </p:txBody>
      </p:sp>
      <p:pic>
        <p:nvPicPr>
          <p:cNvPr id="8" name="Picture 7" descr="A diagram of a structure&#10;&#10;Description automatically generated">
            <a:extLst>
              <a:ext uri="{FF2B5EF4-FFF2-40B4-BE49-F238E27FC236}">
                <a16:creationId xmlns:a16="http://schemas.microsoft.com/office/drawing/2014/main" id="{4A1DB911-A85E-DB01-79FB-D4C9BB1F63E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61765" y="3456702"/>
            <a:ext cx="3760221" cy="2975404"/>
          </a:xfrm>
          <a:prstGeom prst="rect">
            <a:avLst/>
          </a:prstGeom>
        </p:spPr>
      </p:pic>
      <p:pic>
        <p:nvPicPr>
          <p:cNvPr id="10" name="Picture 9" descr="A green and black text&#10;&#10;Description automatically generated">
            <a:extLst>
              <a:ext uri="{FF2B5EF4-FFF2-40B4-BE49-F238E27FC236}">
                <a16:creationId xmlns:a16="http://schemas.microsoft.com/office/drawing/2014/main" id="{9AACEC14-9F46-DEB9-C565-22F33154E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1191" y="1823586"/>
            <a:ext cx="4441367" cy="15777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8B4878-7E93-C724-D627-F5F68272C63C}"/>
              </a:ext>
            </a:extLst>
          </p:cNvPr>
          <p:cNvSpPr txBox="1"/>
          <p:nvPr/>
        </p:nvSpPr>
        <p:spPr>
          <a:xfrm>
            <a:off x="9733280" y="2361668"/>
            <a:ext cx="1788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Adding CO molecules to a copper surface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43E052-6213-8235-3C1A-F36E9491CF81}"/>
              </a:ext>
            </a:extLst>
          </p:cNvPr>
          <p:cNvSpPr txBox="1"/>
          <p:nvPr/>
        </p:nvSpPr>
        <p:spPr>
          <a:xfrm>
            <a:off x="650240" y="60627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wiki.fysik.dtu.dk</a:t>
            </a:r>
            <a:r>
              <a:rPr lang="en-GB" dirty="0"/>
              <a:t>/</a:t>
            </a:r>
            <a:r>
              <a:rPr lang="en-GB" dirty="0" err="1"/>
              <a:t>ase</a:t>
            </a:r>
            <a:r>
              <a:rPr lang="en-GB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181108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pic>
        <p:nvPicPr>
          <p:cNvPr id="11" name="Picture 10" descr="A table of numbers and symbols&#10;&#10;Description automatically generated">
            <a:extLst>
              <a:ext uri="{FF2B5EF4-FFF2-40B4-BE49-F238E27FC236}">
                <a16:creationId xmlns:a16="http://schemas.microsoft.com/office/drawing/2014/main" id="{7F7DB35B-F120-C01B-9324-EB8599D251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8412"/>
          <a:stretch/>
        </p:blipFill>
        <p:spPr>
          <a:xfrm>
            <a:off x="7383552" y="1410335"/>
            <a:ext cx="4217141" cy="1148721"/>
          </a:xfrm>
          <a:prstGeom prst="rect">
            <a:avLst/>
          </a:prstGeom>
        </p:spPr>
      </p:pic>
      <p:pic>
        <p:nvPicPr>
          <p:cNvPr id="12" name="Screen Recording 2023-10-31 at 18.04.43">
            <a:hlinkClick r:id="" action="ppaction://media"/>
            <a:extLst>
              <a:ext uri="{FF2B5EF4-FFF2-40B4-BE49-F238E27FC236}">
                <a16:creationId xmlns:a16="http://schemas.microsoft.com/office/drawing/2014/main" id="{4922D57B-9E48-EFCC-B884-7E8DC9404FA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53501" y="2709031"/>
            <a:ext cx="4677241" cy="390674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A370DB-D239-31A7-D6D7-C68366460CE3}"/>
              </a:ext>
            </a:extLst>
          </p:cNvPr>
          <p:cNvSpPr txBox="1"/>
          <p:nvPr/>
        </p:nvSpPr>
        <p:spPr>
          <a:xfrm>
            <a:off x="944167" y="1377145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Input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409E65-8E38-5411-6D4A-7ECD4517DB40}"/>
              </a:ext>
            </a:extLst>
          </p:cNvPr>
          <p:cNvSpPr txBox="1"/>
          <p:nvPr/>
        </p:nvSpPr>
        <p:spPr>
          <a:xfrm>
            <a:off x="9109875" y="891028"/>
            <a:ext cx="96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Output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7F6E6-D198-39B1-A381-8FE63A806BF8}"/>
              </a:ext>
            </a:extLst>
          </p:cNvPr>
          <p:cNvSpPr txBox="1"/>
          <p:nvPr/>
        </p:nvSpPr>
        <p:spPr>
          <a:xfrm>
            <a:off x="303761" y="848156"/>
            <a:ext cx="6402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Molecular dynamics on bulk Cu using effective mean theory (EMT)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E8996D-87F7-5749-87A7-CFE277E154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307" y="1771259"/>
            <a:ext cx="5458574" cy="468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7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7F6E6-D198-39B1-A381-8FE63A806BF8}"/>
              </a:ext>
            </a:extLst>
          </p:cNvPr>
          <p:cNvSpPr txBox="1"/>
          <p:nvPr/>
        </p:nvSpPr>
        <p:spPr>
          <a:xfrm>
            <a:off x="303761" y="2362715"/>
            <a:ext cx="71901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1: </a:t>
            </a:r>
          </a:p>
          <a:p>
            <a:endParaRPr lang="en-GB" dirty="0"/>
          </a:p>
          <a:p>
            <a:r>
              <a:rPr lang="en-GB" dirty="0"/>
              <a:t>Create unit cells of metals (Cu, Ag, Pt, Au)</a:t>
            </a:r>
          </a:p>
          <a:p>
            <a:endParaRPr lang="en-GB" dirty="0"/>
          </a:p>
          <a:p>
            <a:r>
              <a:rPr lang="en-GB" dirty="0"/>
              <a:t>Perform geometry optimisations on the unit cells </a:t>
            </a:r>
          </a:p>
          <a:p>
            <a:endParaRPr lang="en-GB" dirty="0"/>
          </a:p>
          <a:p>
            <a:r>
              <a:rPr lang="en-GB" dirty="0"/>
              <a:t>Calculate with Effective Medium Theory (EMT)</a:t>
            </a:r>
          </a:p>
          <a:p>
            <a:endParaRPr lang="en-GB" dirty="0"/>
          </a:p>
          <a:p>
            <a:r>
              <a:rPr lang="en-GB" dirty="0"/>
              <a:t>Calculate packing efficiencies of different unit cell types </a:t>
            </a:r>
          </a:p>
          <a:p>
            <a:endParaRPr lang="en-GB" dirty="0"/>
          </a:p>
          <a:p>
            <a:r>
              <a:rPr lang="en-GB" dirty="0"/>
              <a:t>Run constant temperature molecular dynamics (NVE ensemble) using </a:t>
            </a:r>
            <a:r>
              <a:rPr lang="en-GB" dirty="0" err="1"/>
              <a:t>Verlet</a:t>
            </a:r>
            <a:r>
              <a:rPr lang="en-GB" dirty="0"/>
              <a:t> algorithm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 descr="A group of spheres on a black background&#10;&#10;Description automatically generated">
            <a:extLst>
              <a:ext uri="{FF2B5EF4-FFF2-40B4-BE49-F238E27FC236}">
                <a16:creationId xmlns:a16="http://schemas.microsoft.com/office/drawing/2014/main" id="{37341830-EBF8-DC5D-F69D-813C32E25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0695" y="2583366"/>
            <a:ext cx="3110947" cy="32492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115FCF-8D5B-A469-E61F-2920EC4C3C31}"/>
              </a:ext>
            </a:extLst>
          </p:cNvPr>
          <p:cNvSpPr txBox="1"/>
          <p:nvPr/>
        </p:nvSpPr>
        <p:spPr>
          <a:xfrm>
            <a:off x="303761" y="1182552"/>
            <a:ext cx="601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First step: Go to https://</a:t>
            </a:r>
            <a:r>
              <a:rPr lang="en-GB" dirty="0" err="1"/>
              <a:t>github.com</a:t>
            </a:r>
            <a:r>
              <a:rPr lang="en-GB" dirty="0"/>
              <a:t>/UCL-DDMD/ASE-Tutorials </a:t>
            </a:r>
          </a:p>
        </p:txBody>
      </p:sp>
    </p:spTree>
    <p:extLst>
      <p:ext uri="{BB962C8B-B14F-4D97-AF65-F5344CB8AC3E}">
        <p14:creationId xmlns:p14="http://schemas.microsoft.com/office/powerpoint/2010/main" val="4130238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7F6E6-D198-39B1-A381-8FE63A806BF8}"/>
              </a:ext>
            </a:extLst>
          </p:cNvPr>
          <p:cNvSpPr txBox="1"/>
          <p:nvPr/>
        </p:nvSpPr>
        <p:spPr>
          <a:xfrm>
            <a:off x="303761" y="1110385"/>
            <a:ext cx="7190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2: </a:t>
            </a:r>
          </a:p>
          <a:p>
            <a:endParaRPr lang="en-GB" dirty="0"/>
          </a:p>
          <a:p>
            <a:r>
              <a:rPr lang="en-GB" dirty="0"/>
              <a:t>Plot outputs from the MD simulations</a:t>
            </a:r>
          </a:p>
          <a:p>
            <a:endParaRPr lang="en-GB" dirty="0"/>
          </a:p>
          <a:p>
            <a:r>
              <a:rPr lang="en-GB" dirty="0"/>
              <a:t>Using Python library matplotlib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A graph with blue lines&#10;&#10;Description automatically generated">
            <a:extLst>
              <a:ext uri="{FF2B5EF4-FFF2-40B4-BE49-F238E27FC236}">
                <a16:creationId xmlns:a16="http://schemas.microsoft.com/office/drawing/2014/main" id="{5ED83798-7F21-DB4E-8058-01413ACB46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3777" y="3158414"/>
            <a:ext cx="5324359" cy="3171716"/>
          </a:xfrm>
          <a:prstGeom prst="rect">
            <a:avLst/>
          </a:prstGeom>
        </p:spPr>
      </p:pic>
      <p:pic>
        <p:nvPicPr>
          <p:cNvPr id="8" name="Picture 7" descr="A graph with green and orange lines&#10;&#10;Description automatically generated">
            <a:extLst>
              <a:ext uri="{FF2B5EF4-FFF2-40B4-BE49-F238E27FC236}">
                <a16:creationId xmlns:a16="http://schemas.microsoft.com/office/drawing/2014/main" id="{B4E5F17C-C128-E676-BA1F-806BBC5B1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777" y="138150"/>
            <a:ext cx="5035584" cy="301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225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E87F6E6-D198-39B1-A381-8FE63A806BF8}"/>
              </a:ext>
            </a:extLst>
          </p:cNvPr>
          <p:cNvSpPr txBox="1"/>
          <p:nvPr/>
        </p:nvSpPr>
        <p:spPr>
          <a:xfrm>
            <a:off x="303761" y="1110385"/>
            <a:ext cx="719011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3: </a:t>
            </a:r>
          </a:p>
          <a:p>
            <a:endParaRPr lang="en-GB" dirty="0"/>
          </a:p>
          <a:p>
            <a:r>
              <a:rPr lang="en-GB" dirty="0"/>
              <a:t>Plotting a 2D PES of MD simulation as a function of Metal-Metal bond length</a:t>
            </a:r>
          </a:p>
          <a:p>
            <a:endParaRPr lang="en-GB" dirty="0"/>
          </a:p>
          <a:p>
            <a:r>
              <a:rPr lang="en-GB" dirty="0"/>
              <a:t>What information can we get about the system? 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81563-000D-5EDF-2113-D17162340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636" y="69917"/>
            <a:ext cx="4443416" cy="3615530"/>
          </a:xfrm>
          <a:prstGeom prst="rect">
            <a:avLst/>
          </a:prstGeom>
        </p:spPr>
      </p:pic>
      <p:pic>
        <p:nvPicPr>
          <p:cNvPr id="9" name="Picture 8" descr="A screenshot of a computer generated image&#10;&#10;Description automatically generated">
            <a:extLst>
              <a:ext uri="{FF2B5EF4-FFF2-40B4-BE49-F238E27FC236}">
                <a16:creationId xmlns:a16="http://schemas.microsoft.com/office/drawing/2014/main" id="{05389AD9-2977-15A3-325D-ED96E636E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1747" y="3795308"/>
            <a:ext cx="4776305" cy="2743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175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different types of chemical equipment&#10;&#10;Description automatically generated">
            <a:extLst>
              <a:ext uri="{FF2B5EF4-FFF2-40B4-BE49-F238E27FC236}">
                <a16:creationId xmlns:a16="http://schemas.microsoft.com/office/drawing/2014/main" id="{A85348A3-FCD8-389B-124D-26FF39D2E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6241" y="3736561"/>
            <a:ext cx="7772400" cy="25605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572117" y="1052178"/>
            <a:ext cx="5839419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NVE ensemble (microcanonical):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Constant energy, number of particles  and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NVT ensemble (canonical):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Constant temperature, number of particles and volume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NPT ensemble (Isobaric-Isothermal): 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Constant temperature, number of particles and pressure </a:t>
            </a:r>
            <a:br>
              <a:rPr lang="en-GB" dirty="0"/>
            </a:br>
            <a:br>
              <a:rPr lang="en-GB" dirty="0"/>
            </a:br>
            <a:r>
              <a:rPr lang="en-GB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85724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4EE0B-3325-817E-8151-4E0FBED06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761" y="-215178"/>
            <a:ext cx="10515600" cy="1325563"/>
          </a:xfrm>
        </p:spPr>
        <p:txBody>
          <a:bodyPr>
            <a:normAutofit/>
          </a:bodyPr>
          <a:lstStyle/>
          <a:p>
            <a:r>
              <a:rPr lang="en-GB" sz="3600" dirty="0"/>
              <a:t>Hands-on example: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8F950-3863-E982-81E3-2264D3BADC34}"/>
              </a:ext>
            </a:extLst>
          </p:cNvPr>
          <p:cNvSpPr txBox="1"/>
          <p:nvPr/>
        </p:nvSpPr>
        <p:spPr>
          <a:xfrm>
            <a:off x="912270" y="1106673"/>
            <a:ext cx="1843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Verlet</a:t>
            </a:r>
            <a:r>
              <a:rPr lang="en-GB" dirty="0"/>
              <a:t> Algorithm: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6D6014-C288-0D5E-065A-1FF269E687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5369" y="1899203"/>
            <a:ext cx="7772400" cy="39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035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467</Words>
  <Application>Microsoft Macintosh PowerPoint</Application>
  <PresentationFormat>Widescreen</PresentationFormat>
  <Paragraphs>105</Paragraphs>
  <Slides>20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-apple-system</vt:lpstr>
      <vt:lpstr>Arial</vt:lpstr>
      <vt:lpstr>Calibri</vt:lpstr>
      <vt:lpstr>Calibri Light</vt:lpstr>
      <vt:lpstr>Cambria Math</vt:lpstr>
      <vt:lpstr>Office Theme</vt:lpstr>
      <vt:lpstr>NSCI0032: Integrated Data-Driven Materials Science and Digitalisation 23/24 </vt:lpstr>
      <vt:lpstr>Introduction to the Atomic Simulation Environment (ASE)</vt:lpstr>
      <vt:lpstr>Introduction to the Atomic Simulation Environment (ASE)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  <vt:lpstr>Hands-on example: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NSCI0032: Integrated Data-Driven Materials Science and Digitalisation 23/24 </dc:title>
  <dc:creator>Owain Beynon</dc:creator>
  <cp:lastModifiedBy>Owain Beynon</cp:lastModifiedBy>
  <cp:revision>1</cp:revision>
  <dcterms:created xsi:type="dcterms:W3CDTF">2023-11-20T11:43:18Z</dcterms:created>
  <dcterms:modified xsi:type="dcterms:W3CDTF">2023-11-21T14:49:58Z</dcterms:modified>
</cp:coreProperties>
</file>